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770" r:id="rId5"/>
    <p:sldId id="399" r:id="rId6"/>
    <p:sldId id="841" r:id="rId7"/>
    <p:sldId id="834" r:id="rId8"/>
    <p:sldId id="262" r:id="rId9"/>
    <p:sldId id="835" r:id="rId10"/>
    <p:sldId id="845" r:id="rId11"/>
    <p:sldId id="265" r:id="rId12"/>
    <p:sldId id="848" r:id="rId13"/>
    <p:sldId id="849" r:id="rId14"/>
    <p:sldId id="844" r:id="rId15"/>
    <p:sldId id="843" r:id="rId16"/>
    <p:sldId id="738" r:id="rId17"/>
  </p:sldIdLst>
  <p:sldSz cx="12192000" cy="6858000"/>
  <p:notesSz cx="6888163" cy="10018713"/>
  <p:defaultText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CBAC3509-B4EA-461D-9A1D-305FAF3E2D11}">
          <p14:sldIdLst>
            <p14:sldId id="770"/>
            <p14:sldId id="399"/>
            <p14:sldId id="841"/>
            <p14:sldId id="834"/>
            <p14:sldId id="262"/>
            <p14:sldId id="835"/>
            <p14:sldId id="845"/>
            <p14:sldId id="265"/>
            <p14:sldId id="848"/>
            <p14:sldId id="849"/>
            <p14:sldId id="844"/>
            <p14:sldId id="843"/>
            <p14:sldId id="73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ijariina Toivikko" initials="ST" lastIdx="2" clrIdx="0">
    <p:extLst>
      <p:ext uri="{19B8F6BF-5375-455C-9EA6-DF929625EA0E}">
        <p15:presenceInfo xmlns:p15="http://schemas.microsoft.com/office/powerpoint/2012/main" userId="S-1-5-21-2584346046-2955084458-2919167814-1180" providerId="AD"/>
      </p:ext>
    </p:extLst>
  </p:cmAuthor>
  <p:cmAuthor id="2" name="Saijariina Toivikko" initials="ST [2]" lastIdx="1" clrIdx="1">
    <p:extLst>
      <p:ext uri="{19B8F6BF-5375-455C-9EA6-DF929625EA0E}">
        <p15:presenceInfo xmlns:p15="http://schemas.microsoft.com/office/powerpoint/2012/main" userId="S::Saijariina.Toivikko@vvy.fi::9f8b3b6c-2031-43b3-b130-b61a906315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4F0"/>
    <a:srgbClr val="0088D0"/>
    <a:srgbClr val="C5E8F2"/>
    <a:srgbClr val="BEE4FF"/>
    <a:srgbClr val="1176EA"/>
    <a:srgbClr val="BEEDFF"/>
    <a:srgbClr val="C6E4F0"/>
    <a:srgbClr val="0088C1"/>
    <a:srgbClr val="0082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F8F300-05F8-4BB9-AF97-9183EAC79707}" v="28" dt="2023-11-08T14:41:29.51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77" autoAdjust="0"/>
    <p:restoredTop sz="94250" autoAdjust="0"/>
  </p:normalViewPr>
  <p:slideViewPr>
    <p:cSldViewPr snapToGrid="0" snapToObjects="1">
      <p:cViewPr varScale="1">
        <p:scale>
          <a:sx n="74" d="100"/>
          <a:sy n="74" d="100"/>
        </p:scale>
        <p:origin x="620" y="40"/>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2588"/>
    </p:cViewPr>
  </p:sorterViewPr>
  <p:notesViewPr>
    <p:cSldViewPr snapToGrid="0" snapToObjects="1">
      <p:cViewPr varScale="1">
        <p:scale>
          <a:sx n="80" d="100"/>
          <a:sy n="80" d="100"/>
        </p:scale>
        <p:origin x="4014" y="108"/>
      </p:cViewPr>
      <p:guideLst>
        <p:guide orient="horz" pos="3155"/>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jariina Toivikko" userId="9f8b3b6c-2031-43b3-b130-b61a9063152e" providerId="ADAL" clId="{9FF8F300-05F8-4BB9-AF97-9183EAC79707}"/>
    <pc:docChg chg="undo custSel addSld delSld modSld sldOrd modSection">
      <pc:chgData name="Saijariina Toivikko" userId="9f8b3b6c-2031-43b3-b130-b61a9063152e" providerId="ADAL" clId="{9FF8F300-05F8-4BB9-AF97-9183EAC79707}" dt="2023-11-08T15:12:18.170" v="3255" actId="5793"/>
      <pc:docMkLst>
        <pc:docMk/>
      </pc:docMkLst>
      <pc:sldChg chg="addSp modSp mod ord">
        <pc:chgData name="Saijariina Toivikko" userId="9f8b3b6c-2031-43b3-b130-b61a9063152e" providerId="ADAL" clId="{9FF8F300-05F8-4BB9-AF97-9183EAC79707}" dt="2023-11-08T15:05:58.633" v="3220"/>
        <pc:sldMkLst>
          <pc:docMk/>
          <pc:sldMk cId="3072171690" sldId="262"/>
        </pc:sldMkLst>
        <pc:spChg chg="mod">
          <ac:chgData name="Saijariina Toivikko" userId="9f8b3b6c-2031-43b3-b130-b61a9063152e" providerId="ADAL" clId="{9FF8F300-05F8-4BB9-AF97-9183EAC79707}" dt="2023-11-08T14:53:23.364" v="3148" actId="20577"/>
          <ac:spMkLst>
            <pc:docMk/>
            <pc:sldMk cId="3072171690" sldId="262"/>
            <ac:spMk id="10" creationId="{00000000-0000-0000-0000-000000000000}"/>
          </ac:spMkLst>
        </pc:spChg>
        <pc:picChg chg="add mod">
          <ac:chgData name="Saijariina Toivikko" userId="9f8b3b6c-2031-43b3-b130-b61a9063152e" providerId="ADAL" clId="{9FF8F300-05F8-4BB9-AF97-9183EAC79707}" dt="2023-11-08T14:51:58.889" v="3133" actId="14100"/>
          <ac:picMkLst>
            <pc:docMk/>
            <pc:sldMk cId="3072171690" sldId="262"/>
            <ac:picMk id="3" creationId="{29EF09F7-6008-8C98-18B1-88305A4FB18E}"/>
          </ac:picMkLst>
        </pc:picChg>
      </pc:sldChg>
      <pc:sldChg chg="addSp delSp modSp del mod ord">
        <pc:chgData name="Saijariina Toivikko" userId="9f8b3b6c-2031-43b3-b130-b61a9063152e" providerId="ADAL" clId="{9FF8F300-05F8-4BB9-AF97-9183EAC79707}" dt="2023-11-08T15:07:25.571" v="3226"/>
        <pc:sldMkLst>
          <pc:docMk/>
          <pc:sldMk cId="2041195153" sldId="265"/>
        </pc:sldMkLst>
        <pc:spChg chg="mod">
          <ac:chgData name="Saijariina Toivikko" userId="9f8b3b6c-2031-43b3-b130-b61a9063152e" providerId="ADAL" clId="{9FF8F300-05F8-4BB9-AF97-9183EAC79707}" dt="2023-11-07T11:11:47.343" v="2349" actId="20577"/>
          <ac:spMkLst>
            <pc:docMk/>
            <pc:sldMk cId="2041195153" sldId="265"/>
            <ac:spMk id="2" creationId="{70DF7E16-D90C-3701-0788-5AB3CC967FD4}"/>
          </ac:spMkLst>
        </pc:spChg>
        <pc:spChg chg="mod">
          <ac:chgData name="Saijariina Toivikko" userId="9f8b3b6c-2031-43b3-b130-b61a9063152e" providerId="ADAL" clId="{9FF8F300-05F8-4BB9-AF97-9183EAC79707}" dt="2023-11-02T11:47:39.651" v="1864" actId="255"/>
          <ac:spMkLst>
            <pc:docMk/>
            <pc:sldMk cId="2041195153" sldId="265"/>
            <ac:spMk id="3" creationId="{1A9CF424-63AE-09C1-B15F-4F6FA81E5EB6}"/>
          </ac:spMkLst>
        </pc:spChg>
        <pc:spChg chg="mod">
          <ac:chgData name="Saijariina Toivikko" userId="9f8b3b6c-2031-43b3-b130-b61a9063152e" providerId="ADAL" clId="{9FF8F300-05F8-4BB9-AF97-9183EAC79707}" dt="2023-11-02T11:50:11.190" v="1960" actId="20577"/>
          <ac:spMkLst>
            <pc:docMk/>
            <pc:sldMk cId="2041195153" sldId="265"/>
            <ac:spMk id="5" creationId="{43F35149-9B9E-3FA7-7A33-C6F52C657CE2}"/>
          </ac:spMkLst>
        </pc:spChg>
        <pc:spChg chg="add mod">
          <ac:chgData name="Saijariina Toivikko" userId="9f8b3b6c-2031-43b3-b130-b61a9063152e" providerId="ADAL" clId="{9FF8F300-05F8-4BB9-AF97-9183EAC79707}" dt="2023-11-02T11:49:51.802" v="1931" actId="1076"/>
          <ac:spMkLst>
            <pc:docMk/>
            <pc:sldMk cId="2041195153" sldId="265"/>
            <ac:spMk id="7" creationId="{BCE2175A-BAAD-C673-5B12-DD473A3B9721}"/>
          </ac:spMkLst>
        </pc:spChg>
        <pc:spChg chg="mod">
          <ac:chgData name="Saijariina Toivikko" userId="9f8b3b6c-2031-43b3-b130-b61a9063152e" providerId="ADAL" clId="{9FF8F300-05F8-4BB9-AF97-9183EAC79707}" dt="2023-11-02T11:49:48.224" v="1930" actId="1076"/>
          <ac:spMkLst>
            <pc:docMk/>
            <pc:sldMk cId="2041195153" sldId="265"/>
            <ac:spMk id="13" creationId="{BEE6DCB9-A63D-8D0D-EE3A-7954A7C0BF52}"/>
          </ac:spMkLst>
        </pc:spChg>
        <pc:spChg chg="mod">
          <ac:chgData name="Saijariina Toivikko" userId="9f8b3b6c-2031-43b3-b130-b61a9063152e" providerId="ADAL" clId="{9FF8F300-05F8-4BB9-AF97-9183EAC79707}" dt="2023-11-02T11:49:45.794" v="1929" actId="1076"/>
          <ac:spMkLst>
            <pc:docMk/>
            <pc:sldMk cId="2041195153" sldId="265"/>
            <ac:spMk id="16" creationId="{9469EDC2-CAC4-6220-EB83-D25BD413CF50}"/>
          </ac:spMkLst>
        </pc:spChg>
        <pc:picChg chg="del">
          <ac:chgData name="Saijariina Toivikko" userId="9f8b3b6c-2031-43b3-b130-b61a9063152e" providerId="ADAL" clId="{9FF8F300-05F8-4BB9-AF97-9183EAC79707}" dt="2023-11-02T11:46:21.370" v="1808" actId="478"/>
          <ac:picMkLst>
            <pc:docMk/>
            <pc:sldMk cId="2041195153" sldId="265"/>
            <ac:picMk id="8" creationId="{E16073A6-E574-B52F-E3A1-DBA57950499D}"/>
          </ac:picMkLst>
        </pc:picChg>
      </pc:sldChg>
      <pc:sldChg chg="delSp modSp del mod">
        <pc:chgData name="Saijariina Toivikko" userId="9f8b3b6c-2031-43b3-b130-b61a9063152e" providerId="ADAL" clId="{9FF8F300-05F8-4BB9-AF97-9183EAC79707}" dt="2023-11-02T11:10:47.078" v="1602" actId="47"/>
        <pc:sldMkLst>
          <pc:docMk/>
          <pc:sldMk cId="2061617769" sldId="270"/>
        </pc:sldMkLst>
        <pc:spChg chg="mod">
          <ac:chgData name="Saijariina Toivikko" userId="9f8b3b6c-2031-43b3-b130-b61a9063152e" providerId="ADAL" clId="{9FF8F300-05F8-4BB9-AF97-9183EAC79707}" dt="2023-11-02T10:51:18.870" v="251" actId="20577"/>
          <ac:spMkLst>
            <pc:docMk/>
            <pc:sldMk cId="2061617769" sldId="270"/>
            <ac:spMk id="2" creationId="{9AC88BE7-AC3B-81D0-EA62-4AC8B1FEC156}"/>
          </ac:spMkLst>
        </pc:spChg>
        <pc:spChg chg="mod">
          <ac:chgData name="Saijariina Toivikko" userId="9f8b3b6c-2031-43b3-b130-b61a9063152e" providerId="ADAL" clId="{9FF8F300-05F8-4BB9-AF97-9183EAC79707}" dt="2023-11-02T11:09:47.016" v="1576" actId="255"/>
          <ac:spMkLst>
            <pc:docMk/>
            <pc:sldMk cId="2061617769" sldId="270"/>
            <ac:spMk id="3" creationId="{5611F9F7-8402-144B-933B-816923BD8243}"/>
          </ac:spMkLst>
        </pc:spChg>
        <pc:picChg chg="del mod">
          <ac:chgData name="Saijariina Toivikko" userId="9f8b3b6c-2031-43b3-b130-b61a9063152e" providerId="ADAL" clId="{9FF8F300-05F8-4BB9-AF97-9183EAC79707}" dt="2023-11-02T11:09:31.277" v="1572" actId="478"/>
          <ac:picMkLst>
            <pc:docMk/>
            <pc:sldMk cId="2061617769" sldId="270"/>
            <ac:picMk id="7" creationId="{6E29E95E-A0A5-F1DC-9795-0DE2DC98EA8C}"/>
          </ac:picMkLst>
        </pc:picChg>
      </pc:sldChg>
      <pc:sldChg chg="addSp delSp modSp mod">
        <pc:chgData name="Saijariina Toivikko" userId="9f8b3b6c-2031-43b3-b130-b61a9063152e" providerId="ADAL" clId="{9FF8F300-05F8-4BB9-AF97-9183EAC79707}" dt="2023-11-02T11:29:14.993" v="1672" actId="478"/>
        <pc:sldMkLst>
          <pc:docMk/>
          <pc:sldMk cId="1786692000" sldId="399"/>
        </pc:sldMkLst>
        <pc:spChg chg="mod">
          <ac:chgData name="Saijariina Toivikko" userId="9f8b3b6c-2031-43b3-b130-b61a9063152e" providerId="ADAL" clId="{9FF8F300-05F8-4BB9-AF97-9183EAC79707}" dt="2023-11-02T10:16:22.275" v="104" actId="20577"/>
          <ac:spMkLst>
            <pc:docMk/>
            <pc:sldMk cId="1786692000" sldId="399"/>
            <ac:spMk id="2" creationId="{00000000-0000-0000-0000-000000000000}"/>
          </ac:spMkLst>
        </pc:spChg>
        <pc:spChg chg="mod">
          <ac:chgData name="Saijariina Toivikko" userId="9f8b3b6c-2031-43b3-b130-b61a9063152e" providerId="ADAL" clId="{9FF8F300-05F8-4BB9-AF97-9183EAC79707}" dt="2023-11-02T11:26:30.686" v="1651" actId="1076"/>
          <ac:spMkLst>
            <pc:docMk/>
            <pc:sldMk cId="1786692000" sldId="399"/>
            <ac:spMk id="3" creationId="{00000000-0000-0000-0000-000000000000}"/>
          </ac:spMkLst>
        </pc:spChg>
        <pc:spChg chg="add del mod ord">
          <ac:chgData name="Saijariina Toivikko" userId="9f8b3b6c-2031-43b3-b130-b61a9063152e" providerId="ADAL" clId="{9FF8F300-05F8-4BB9-AF97-9183EAC79707}" dt="2023-11-02T11:29:14.993" v="1672" actId="478"/>
          <ac:spMkLst>
            <pc:docMk/>
            <pc:sldMk cId="1786692000" sldId="399"/>
            <ac:spMk id="10" creationId="{82EDE946-301B-B272-0341-5B4D6980B5C1}"/>
          </ac:spMkLst>
        </pc:spChg>
        <pc:picChg chg="add mod">
          <ac:chgData name="Saijariina Toivikko" userId="9f8b3b6c-2031-43b3-b130-b61a9063152e" providerId="ADAL" clId="{9FF8F300-05F8-4BB9-AF97-9183EAC79707}" dt="2023-11-02T10:18:50.858" v="135" actId="1076"/>
          <ac:picMkLst>
            <pc:docMk/>
            <pc:sldMk cId="1786692000" sldId="399"/>
            <ac:picMk id="7" creationId="{CF0BC364-36CB-6DE5-9ACB-AC8F95B721EC}"/>
          </ac:picMkLst>
        </pc:picChg>
        <pc:picChg chg="mod">
          <ac:chgData name="Saijariina Toivikko" userId="9f8b3b6c-2031-43b3-b130-b61a9063152e" providerId="ADAL" clId="{9FF8F300-05F8-4BB9-AF97-9183EAC79707}" dt="2023-11-02T10:18:46.267" v="134" actId="1076"/>
          <ac:picMkLst>
            <pc:docMk/>
            <pc:sldMk cId="1786692000" sldId="399"/>
            <ac:picMk id="8" creationId="{00000000-0000-0000-0000-000000000000}"/>
          </ac:picMkLst>
        </pc:picChg>
        <pc:picChg chg="mod">
          <ac:chgData name="Saijariina Toivikko" userId="9f8b3b6c-2031-43b3-b130-b61a9063152e" providerId="ADAL" clId="{9FF8F300-05F8-4BB9-AF97-9183EAC79707}" dt="2023-11-02T10:19:06.233" v="140" actId="1076"/>
          <ac:picMkLst>
            <pc:docMk/>
            <pc:sldMk cId="1786692000" sldId="399"/>
            <ac:picMk id="9" creationId="{00000000-0000-0000-0000-000000000000}"/>
          </ac:picMkLst>
        </pc:picChg>
        <pc:picChg chg="mod">
          <ac:chgData name="Saijariina Toivikko" userId="9f8b3b6c-2031-43b3-b130-b61a9063152e" providerId="ADAL" clId="{9FF8F300-05F8-4BB9-AF97-9183EAC79707}" dt="2023-11-02T10:19:02.468" v="139" actId="1076"/>
          <ac:picMkLst>
            <pc:docMk/>
            <pc:sldMk cId="1786692000" sldId="399"/>
            <ac:picMk id="12" creationId="{00000000-0000-0000-0000-000000000000}"/>
          </ac:picMkLst>
        </pc:picChg>
        <pc:picChg chg="mod">
          <ac:chgData name="Saijariina Toivikko" userId="9f8b3b6c-2031-43b3-b130-b61a9063152e" providerId="ADAL" clId="{9FF8F300-05F8-4BB9-AF97-9183EAC79707}" dt="2023-11-02T10:17:24.952" v="112" actId="1076"/>
          <ac:picMkLst>
            <pc:docMk/>
            <pc:sldMk cId="1786692000" sldId="399"/>
            <ac:picMk id="14" creationId="{00000000-0000-0000-0000-000000000000}"/>
          </ac:picMkLst>
        </pc:picChg>
        <pc:picChg chg="mod">
          <ac:chgData name="Saijariina Toivikko" userId="9f8b3b6c-2031-43b3-b130-b61a9063152e" providerId="ADAL" clId="{9FF8F300-05F8-4BB9-AF97-9183EAC79707}" dt="2023-11-02T10:18:59.715" v="138" actId="1076"/>
          <ac:picMkLst>
            <pc:docMk/>
            <pc:sldMk cId="1786692000" sldId="399"/>
            <ac:picMk id="15" creationId="{00000000-0000-0000-0000-000000000000}"/>
          </ac:picMkLst>
        </pc:picChg>
      </pc:sldChg>
      <pc:sldChg chg="del">
        <pc:chgData name="Saijariina Toivikko" userId="9f8b3b6c-2031-43b3-b130-b61a9063152e" providerId="ADAL" clId="{9FF8F300-05F8-4BB9-AF97-9183EAC79707}" dt="2023-11-02T11:11:56.498" v="1643" actId="47"/>
        <pc:sldMkLst>
          <pc:docMk/>
          <pc:sldMk cId="1660094876" sldId="431"/>
        </pc:sldMkLst>
      </pc:sldChg>
      <pc:sldChg chg="modSp del mod">
        <pc:chgData name="Saijariina Toivikko" userId="9f8b3b6c-2031-43b3-b130-b61a9063152e" providerId="ADAL" clId="{9FF8F300-05F8-4BB9-AF97-9183EAC79707}" dt="2023-11-02T10:57:58.470" v="819" actId="47"/>
        <pc:sldMkLst>
          <pc:docMk/>
          <pc:sldMk cId="579333372" sldId="433"/>
        </pc:sldMkLst>
        <pc:graphicFrameChg chg="mod">
          <ac:chgData name="Saijariina Toivikko" userId="9f8b3b6c-2031-43b3-b130-b61a9063152e" providerId="ADAL" clId="{9FF8F300-05F8-4BB9-AF97-9183EAC79707}" dt="2023-11-02T10:29:03.694" v="226" actId="14100"/>
          <ac:graphicFrameMkLst>
            <pc:docMk/>
            <pc:sldMk cId="579333372" sldId="433"/>
            <ac:graphicFrameMk id="7" creationId="{DB5E1F26-929C-4268-B399-5AEE376DDE8D}"/>
          </ac:graphicFrameMkLst>
        </pc:graphicFrameChg>
      </pc:sldChg>
      <pc:sldChg chg="modSp mod">
        <pc:chgData name="Saijariina Toivikko" userId="9f8b3b6c-2031-43b3-b130-b61a9063152e" providerId="ADAL" clId="{9FF8F300-05F8-4BB9-AF97-9183EAC79707}" dt="2023-11-07T10:50:10.999" v="2115" actId="20577"/>
        <pc:sldMkLst>
          <pc:docMk/>
          <pc:sldMk cId="957468073" sldId="770"/>
        </pc:sldMkLst>
        <pc:spChg chg="mod">
          <ac:chgData name="Saijariina Toivikko" userId="9f8b3b6c-2031-43b3-b130-b61a9063152e" providerId="ADAL" clId="{9FF8F300-05F8-4BB9-AF97-9183EAC79707}" dt="2023-11-02T10:09:18.729" v="35" actId="1076"/>
          <ac:spMkLst>
            <pc:docMk/>
            <pc:sldMk cId="957468073" sldId="770"/>
            <ac:spMk id="3" creationId="{EF35B1CB-9BD6-4AB2-A725-52F061C25434}"/>
          </ac:spMkLst>
        </pc:spChg>
        <pc:spChg chg="mod">
          <ac:chgData name="Saijariina Toivikko" userId="9f8b3b6c-2031-43b3-b130-b61a9063152e" providerId="ADAL" clId="{9FF8F300-05F8-4BB9-AF97-9183EAC79707}" dt="2023-11-07T10:50:10.999" v="2115" actId="20577"/>
          <ac:spMkLst>
            <pc:docMk/>
            <pc:sldMk cId="957468073" sldId="770"/>
            <ac:spMk id="8" creationId="{E1AE37CC-92DD-4778-BA1E-E834AD1E39BB}"/>
          </ac:spMkLst>
        </pc:spChg>
      </pc:sldChg>
      <pc:sldChg chg="del ord">
        <pc:chgData name="Saijariina Toivikko" userId="9f8b3b6c-2031-43b3-b130-b61a9063152e" providerId="ADAL" clId="{9FF8F300-05F8-4BB9-AF97-9183EAC79707}" dt="2023-11-02T11:11:56.498" v="1643" actId="47"/>
        <pc:sldMkLst>
          <pc:docMk/>
          <pc:sldMk cId="3655805463" sldId="832"/>
        </pc:sldMkLst>
      </pc:sldChg>
      <pc:sldChg chg="del ord">
        <pc:chgData name="Saijariina Toivikko" userId="9f8b3b6c-2031-43b3-b130-b61a9063152e" providerId="ADAL" clId="{9FF8F300-05F8-4BB9-AF97-9183EAC79707}" dt="2023-11-02T11:11:56.498" v="1643" actId="47"/>
        <pc:sldMkLst>
          <pc:docMk/>
          <pc:sldMk cId="3146698399" sldId="833"/>
        </pc:sldMkLst>
      </pc:sldChg>
      <pc:sldChg chg="modSp mod ord">
        <pc:chgData name="Saijariina Toivikko" userId="9f8b3b6c-2031-43b3-b130-b61a9063152e" providerId="ADAL" clId="{9FF8F300-05F8-4BB9-AF97-9183EAC79707}" dt="2023-11-08T14:13:11.264" v="2389" actId="20577"/>
        <pc:sldMkLst>
          <pc:docMk/>
          <pc:sldMk cId="360840446" sldId="834"/>
        </pc:sldMkLst>
        <pc:spChg chg="mod">
          <ac:chgData name="Saijariina Toivikko" userId="9f8b3b6c-2031-43b3-b130-b61a9063152e" providerId="ADAL" clId="{9FF8F300-05F8-4BB9-AF97-9183EAC79707}" dt="2023-11-02T10:11:02.607" v="41" actId="20577"/>
          <ac:spMkLst>
            <pc:docMk/>
            <pc:sldMk cId="360840446" sldId="834"/>
            <ac:spMk id="2" creationId="{56B8DE14-8D90-AD54-DB04-7F11A6D61150}"/>
          </ac:spMkLst>
        </pc:spChg>
        <pc:spChg chg="mod">
          <ac:chgData name="Saijariina Toivikko" userId="9f8b3b6c-2031-43b3-b130-b61a9063152e" providerId="ADAL" clId="{9FF8F300-05F8-4BB9-AF97-9183EAC79707}" dt="2023-11-08T14:13:11.264" v="2389" actId="20577"/>
          <ac:spMkLst>
            <pc:docMk/>
            <pc:sldMk cId="360840446" sldId="834"/>
            <ac:spMk id="3" creationId="{8440029A-7CBF-9B2F-9663-B0F15DD4FF1B}"/>
          </ac:spMkLst>
        </pc:spChg>
      </pc:sldChg>
      <pc:sldChg chg="addSp delSp modSp mod ord">
        <pc:chgData name="Saijariina Toivikko" userId="9f8b3b6c-2031-43b3-b130-b61a9063152e" providerId="ADAL" clId="{9FF8F300-05F8-4BB9-AF97-9183EAC79707}" dt="2023-11-02T11:38:25.658" v="1805" actId="207"/>
        <pc:sldMkLst>
          <pc:docMk/>
          <pc:sldMk cId="636515156" sldId="835"/>
        </pc:sldMkLst>
        <pc:spChg chg="mod">
          <ac:chgData name="Saijariina Toivikko" userId="9f8b3b6c-2031-43b3-b130-b61a9063152e" providerId="ADAL" clId="{9FF8F300-05F8-4BB9-AF97-9183EAC79707}" dt="2023-11-02T10:23:06.099" v="168" actId="27636"/>
          <ac:spMkLst>
            <pc:docMk/>
            <pc:sldMk cId="636515156" sldId="835"/>
            <ac:spMk id="2" creationId="{5EC89939-4252-4216-6F74-3084DCCEE3E1}"/>
          </ac:spMkLst>
        </pc:spChg>
        <pc:spChg chg="mod">
          <ac:chgData name="Saijariina Toivikko" userId="9f8b3b6c-2031-43b3-b130-b61a9063152e" providerId="ADAL" clId="{9FF8F300-05F8-4BB9-AF97-9183EAC79707}" dt="2023-11-02T11:38:25.658" v="1805" actId="207"/>
          <ac:spMkLst>
            <pc:docMk/>
            <pc:sldMk cId="636515156" sldId="835"/>
            <ac:spMk id="3" creationId="{3DF6CD03-BD6E-857C-AFA9-A57304820B44}"/>
          </ac:spMkLst>
        </pc:spChg>
        <pc:spChg chg="add del mod">
          <ac:chgData name="Saijariina Toivikko" userId="9f8b3b6c-2031-43b3-b130-b61a9063152e" providerId="ADAL" clId="{9FF8F300-05F8-4BB9-AF97-9183EAC79707}" dt="2023-11-02T10:29:23.428" v="229" actId="478"/>
          <ac:spMkLst>
            <pc:docMk/>
            <pc:sldMk cId="636515156" sldId="835"/>
            <ac:spMk id="7" creationId="{F3D7CD8F-1575-B101-3B0D-C108C9D49F74}"/>
          </ac:spMkLst>
        </pc:spChg>
        <pc:spChg chg="add mod">
          <ac:chgData name="Saijariina Toivikko" userId="9f8b3b6c-2031-43b3-b130-b61a9063152e" providerId="ADAL" clId="{9FF8F300-05F8-4BB9-AF97-9183EAC79707}" dt="2023-11-02T10:29:54.049" v="233" actId="1076"/>
          <ac:spMkLst>
            <pc:docMk/>
            <pc:sldMk cId="636515156" sldId="835"/>
            <ac:spMk id="10" creationId="{044FA96A-7988-30B5-68FA-76BEDA2FCE7C}"/>
          </ac:spMkLst>
        </pc:spChg>
        <pc:spChg chg="add mod">
          <ac:chgData name="Saijariina Toivikko" userId="9f8b3b6c-2031-43b3-b130-b61a9063152e" providerId="ADAL" clId="{9FF8F300-05F8-4BB9-AF97-9183EAC79707}" dt="2023-11-02T10:29:54.049" v="233" actId="1076"/>
          <ac:spMkLst>
            <pc:docMk/>
            <pc:sldMk cId="636515156" sldId="835"/>
            <ac:spMk id="12" creationId="{4FDE2D4F-795C-AF5A-1103-44C2BB032CB1}"/>
          </ac:spMkLst>
        </pc:spChg>
        <pc:spChg chg="add mod">
          <ac:chgData name="Saijariina Toivikko" userId="9f8b3b6c-2031-43b3-b130-b61a9063152e" providerId="ADAL" clId="{9FF8F300-05F8-4BB9-AF97-9183EAC79707}" dt="2023-11-02T10:29:54.049" v="233" actId="1076"/>
          <ac:spMkLst>
            <pc:docMk/>
            <pc:sldMk cId="636515156" sldId="835"/>
            <ac:spMk id="14" creationId="{288ADC0E-DDA9-732B-DB52-73C2B74E8140}"/>
          </ac:spMkLst>
        </pc:spChg>
        <pc:spChg chg="add mod">
          <ac:chgData name="Saijariina Toivikko" userId="9f8b3b6c-2031-43b3-b130-b61a9063152e" providerId="ADAL" clId="{9FF8F300-05F8-4BB9-AF97-9183EAC79707}" dt="2023-11-02T10:29:49.672" v="232"/>
          <ac:spMkLst>
            <pc:docMk/>
            <pc:sldMk cId="636515156" sldId="835"/>
            <ac:spMk id="15" creationId="{C11FE951-77D2-2751-FBCB-E3316E20E180}"/>
          </ac:spMkLst>
        </pc:spChg>
        <pc:spChg chg="add mod">
          <ac:chgData name="Saijariina Toivikko" userId="9f8b3b6c-2031-43b3-b130-b61a9063152e" providerId="ADAL" clId="{9FF8F300-05F8-4BB9-AF97-9183EAC79707}" dt="2023-11-02T10:29:49.672" v="232"/>
          <ac:spMkLst>
            <pc:docMk/>
            <pc:sldMk cId="636515156" sldId="835"/>
            <ac:spMk id="16" creationId="{2745EE8C-9530-0C3F-C64C-19E88478DBA2}"/>
          </ac:spMkLst>
        </pc:spChg>
        <pc:spChg chg="add mod">
          <ac:chgData name="Saijariina Toivikko" userId="9f8b3b6c-2031-43b3-b130-b61a9063152e" providerId="ADAL" clId="{9FF8F300-05F8-4BB9-AF97-9183EAC79707}" dt="2023-11-02T10:29:49.672" v="232"/>
          <ac:spMkLst>
            <pc:docMk/>
            <pc:sldMk cId="636515156" sldId="835"/>
            <ac:spMk id="17" creationId="{21CB9054-1D8A-A8B5-DCBF-BAA3AD392C90}"/>
          </ac:spMkLst>
        </pc:spChg>
        <pc:spChg chg="add mod">
          <ac:chgData name="Saijariina Toivikko" userId="9f8b3b6c-2031-43b3-b130-b61a9063152e" providerId="ADAL" clId="{9FF8F300-05F8-4BB9-AF97-9183EAC79707}" dt="2023-11-02T10:29:49.672" v="232"/>
          <ac:spMkLst>
            <pc:docMk/>
            <pc:sldMk cId="636515156" sldId="835"/>
            <ac:spMk id="18" creationId="{CAD63391-879A-E6BC-C692-B0F0AA6CB73C}"/>
          </ac:spMkLst>
        </pc:spChg>
        <pc:spChg chg="add mod">
          <ac:chgData name="Saijariina Toivikko" userId="9f8b3b6c-2031-43b3-b130-b61a9063152e" providerId="ADAL" clId="{9FF8F300-05F8-4BB9-AF97-9183EAC79707}" dt="2023-11-02T10:29:49.672" v="232"/>
          <ac:spMkLst>
            <pc:docMk/>
            <pc:sldMk cId="636515156" sldId="835"/>
            <ac:spMk id="19" creationId="{5487CA04-889E-3DC5-248C-99C8B4585D2D}"/>
          </ac:spMkLst>
        </pc:spChg>
        <pc:spChg chg="add mod">
          <ac:chgData name="Saijariina Toivikko" userId="9f8b3b6c-2031-43b3-b130-b61a9063152e" providerId="ADAL" clId="{9FF8F300-05F8-4BB9-AF97-9183EAC79707}" dt="2023-11-02T10:29:49.672" v="232"/>
          <ac:spMkLst>
            <pc:docMk/>
            <pc:sldMk cId="636515156" sldId="835"/>
            <ac:spMk id="20" creationId="{8ED68F6F-839E-EAA5-58BE-537FB94106C0}"/>
          </ac:spMkLst>
        </pc:spChg>
        <pc:grpChg chg="add mod">
          <ac:chgData name="Saijariina Toivikko" userId="9f8b3b6c-2031-43b3-b130-b61a9063152e" providerId="ADAL" clId="{9FF8F300-05F8-4BB9-AF97-9183EAC79707}" dt="2023-11-02T10:29:54.049" v="233" actId="1076"/>
          <ac:grpSpMkLst>
            <pc:docMk/>
            <pc:sldMk cId="636515156" sldId="835"/>
            <ac:grpSpMk id="9" creationId="{2C5722D0-65FB-EEA5-2609-4E1339319DDA}"/>
          </ac:grpSpMkLst>
        </pc:grpChg>
        <pc:grpChg chg="add mod">
          <ac:chgData name="Saijariina Toivikko" userId="9f8b3b6c-2031-43b3-b130-b61a9063152e" providerId="ADAL" clId="{9FF8F300-05F8-4BB9-AF97-9183EAC79707}" dt="2023-11-02T10:29:54.049" v="233" actId="1076"/>
          <ac:grpSpMkLst>
            <pc:docMk/>
            <pc:sldMk cId="636515156" sldId="835"/>
            <ac:grpSpMk id="11" creationId="{667C4FE0-BB3C-662C-7AA0-42955ED81859}"/>
          </ac:grpSpMkLst>
        </pc:grpChg>
        <pc:grpChg chg="add mod">
          <ac:chgData name="Saijariina Toivikko" userId="9f8b3b6c-2031-43b3-b130-b61a9063152e" providerId="ADAL" clId="{9FF8F300-05F8-4BB9-AF97-9183EAC79707}" dt="2023-11-02T10:29:54.049" v="233" actId="1076"/>
          <ac:grpSpMkLst>
            <pc:docMk/>
            <pc:sldMk cId="636515156" sldId="835"/>
            <ac:grpSpMk id="13" creationId="{4F4B213D-2419-6C40-42A5-A026D81A42B8}"/>
          </ac:grpSpMkLst>
        </pc:grpChg>
        <pc:picChg chg="add del">
          <ac:chgData name="Saijariina Toivikko" userId="9f8b3b6c-2031-43b3-b130-b61a9063152e" providerId="ADAL" clId="{9FF8F300-05F8-4BB9-AF97-9183EAC79707}" dt="2023-11-02T10:29:37.090" v="231" actId="478"/>
          <ac:picMkLst>
            <pc:docMk/>
            <pc:sldMk cId="636515156" sldId="835"/>
            <ac:picMk id="8" creationId="{2E3B86C9-2A0D-B204-9EE9-40867DF9E55A}"/>
          </ac:picMkLst>
        </pc:picChg>
      </pc:sldChg>
      <pc:sldChg chg="del ord">
        <pc:chgData name="Saijariina Toivikko" userId="9f8b3b6c-2031-43b3-b130-b61a9063152e" providerId="ADAL" clId="{9FF8F300-05F8-4BB9-AF97-9183EAC79707}" dt="2023-11-02T10:16:52.354" v="105" actId="47"/>
        <pc:sldMkLst>
          <pc:docMk/>
          <pc:sldMk cId="43422903" sldId="836"/>
        </pc:sldMkLst>
      </pc:sldChg>
      <pc:sldChg chg="del">
        <pc:chgData name="Saijariina Toivikko" userId="9f8b3b6c-2031-43b3-b130-b61a9063152e" providerId="ADAL" clId="{9FF8F300-05F8-4BB9-AF97-9183EAC79707}" dt="2023-11-02T10:17:04.415" v="110" actId="47"/>
        <pc:sldMkLst>
          <pc:docMk/>
          <pc:sldMk cId="3823718743" sldId="837"/>
        </pc:sldMkLst>
      </pc:sldChg>
      <pc:sldChg chg="del">
        <pc:chgData name="Saijariina Toivikko" userId="9f8b3b6c-2031-43b3-b130-b61a9063152e" providerId="ADAL" clId="{9FF8F300-05F8-4BB9-AF97-9183EAC79707}" dt="2023-11-02T10:17:04.415" v="110" actId="47"/>
        <pc:sldMkLst>
          <pc:docMk/>
          <pc:sldMk cId="518081759" sldId="838"/>
        </pc:sldMkLst>
      </pc:sldChg>
      <pc:sldChg chg="del">
        <pc:chgData name="Saijariina Toivikko" userId="9f8b3b6c-2031-43b3-b130-b61a9063152e" providerId="ADAL" clId="{9FF8F300-05F8-4BB9-AF97-9183EAC79707}" dt="2023-11-02T10:17:04.415" v="110" actId="47"/>
        <pc:sldMkLst>
          <pc:docMk/>
          <pc:sldMk cId="2819433131" sldId="839"/>
        </pc:sldMkLst>
      </pc:sldChg>
      <pc:sldChg chg="del">
        <pc:chgData name="Saijariina Toivikko" userId="9f8b3b6c-2031-43b3-b130-b61a9063152e" providerId="ADAL" clId="{9FF8F300-05F8-4BB9-AF97-9183EAC79707}" dt="2023-11-02T10:17:04.415" v="110" actId="47"/>
        <pc:sldMkLst>
          <pc:docMk/>
          <pc:sldMk cId="2246311845" sldId="840"/>
        </pc:sldMkLst>
      </pc:sldChg>
      <pc:sldChg chg="addSp delSp modSp new mod ord">
        <pc:chgData name="Saijariina Toivikko" userId="9f8b3b6c-2031-43b3-b130-b61a9063152e" providerId="ADAL" clId="{9FF8F300-05F8-4BB9-AF97-9183EAC79707}" dt="2023-11-02T11:29:07.123" v="1671" actId="478"/>
        <pc:sldMkLst>
          <pc:docMk/>
          <pc:sldMk cId="2569496793" sldId="841"/>
        </pc:sldMkLst>
        <pc:spChg chg="mod">
          <ac:chgData name="Saijariina Toivikko" userId="9f8b3b6c-2031-43b3-b130-b61a9063152e" providerId="ADAL" clId="{9FF8F300-05F8-4BB9-AF97-9183EAC79707}" dt="2023-11-02T10:13:44.447" v="67" actId="20577"/>
          <ac:spMkLst>
            <pc:docMk/>
            <pc:sldMk cId="2569496793" sldId="841"/>
            <ac:spMk id="2" creationId="{B82B3275-A554-5104-62AC-06032C194CF6}"/>
          </ac:spMkLst>
        </pc:spChg>
        <pc:spChg chg="mod">
          <ac:chgData name="Saijariina Toivikko" userId="9f8b3b6c-2031-43b3-b130-b61a9063152e" providerId="ADAL" clId="{9FF8F300-05F8-4BB9-AF97-9183EAC79707}" dt="2023-11-02T11:27:46.886" v="1658" actId="27636"/>
          <ac:spMkLst>
            <pc:docMk/>
            <pc:sldMk cId="2569496793" sldId="841"/>
            <ac:spMk id="3" creationId="{C9AE7E8D-F5F1-4C08-426E-0D630EF64C59}"/>
          </ac:spMkLst>
        </pc:spChg>
        <pc:spChg chg="mod">
          <ac:chgData name="Saijariina Toivikko" userId="9f8b3b6c-2031-43b3-b130-b61a9063152e" providerId="ADAL" clId="{9FF8F300-05F8-4BB9-AF97-9183EAC79707}" dt="2023-11-02T10:14:26.024" v="88" actId="20577"/>
          <ac:spMkLst>
            <pc:docMk/>
            <pc:sldMk cId="2569496793" sldId="841"/>
            <ac:spMk id="5" creationId="{C5701EC7-83F1-4A95-DD5C-CCAA5ED4EB86}"/>
          </ac:spMkLst>
        </pc:spChg>
        <pc:spChg chg="add mod">
          <ac:chgData name="Saijariina Toivikko" userId="9f8b3b6c-2031-43b3-b130-b61a9063152e" providerId="ADAL" clId="{9FF8F300-05F8-4BB9-AF97-9183EAC79707}" dt="2023-11-02T10:13:38.264" v="52"/>
          <ac:spMkLst>
            <pc:docMk/>
            <pc:sldMk cId="2569496793" sldId="841"/>
            <ac:spMk id="7" creationId="{A743C4E8-313D-F207-BF3A-4E4DB93A28A2}"/>
          </ac:spMkLst>
        </pc:spChg>
        <pc:spChg chg="add del mod ord">
          <ac:chgData name="Saijariina Toivikko" userId="9f8b3b6c-2031-43b3-b130-b61a9063152e" providerId="ADAL" clId="{9FF8F300-05F8-4BB9-AF97-9183EAC79707}" dt="2023-11-02T11:29:07.123" v="1671" actId="478"/>
          <ac:spMkLst>
            <pc:docMk/>
            <pc:sldMk cId="2569496793" sldId="841"/>
            <ac:spMk id="8" creationId="{63BB4C8B-0A21-A327-571B-4451D31C1072}"/>
          </ac:spMkLst>
        </pc:spChg>
      </pc:sldChg>
      <pc:sldChg chg="add del">
        <pc:chgData name="Saijariina Toivikko" userId="9f8b3b6c-2031-43b3-b130-b61a9063152e" providerId="ADAL" clId="{9FF8F300-05F8-4BB9-AF97-9183EAC79707}" dt="2023-11-02T10:19:27.140" v="141" actId="47"/>
        <pc:sldMkLst>
          <pc:docMk/>
          <pc:sldMk cId="1370587506" sldId="842"/>
        </pc:sldMkLst>
      </pc:sldChg>
      <pc:sldChg chg="del">
        <pc:chgData name="Saijariina Toivikko" userId="9f8b3b6c-2031-43b3-b130-b61a9063152e" providerId="ADAL" clId="{9FF8F300-05F8-4BB9-AF97-9183EAC79707}" dt="2023-11-02T11:11:59.835" v="1644" actId="47"/>
        <pc:sldMkLst>
          <pc:docMk/>
          <pc:sldMk cId="1630208558" sldId="842"/>
        </pc:sldMkLst>
      </pc:sldChg>
      <pc:sldChg chg="addSp modSp new mod ord">
        <pc:chgData name="Saijariina Toivikko" userId="9f8b3b6c-2031-43b3-b130-b61a9063152e" providerId="ADAL" clId="{9FF8F300-05F8-4BB9-AF97-9183EAC79707}" dt="2023-11-08T15:12:18.170" v="3255" actId="5793"/>
        <pc:sldMkLst>
          <pc:docMk/>
          <pc:sldMk cId="2733493833" sldId="843"/>
        </pc:sldMkLst>
        <pc:spChg chg="mod">
          <ac:chgData name="Saijariina Toivikko" userId="9f8b3b6c-2031-43b3-b130-b61a9063152e" providerId="ADAL" clId="{9FF8F300-05F8-4BB9-AF97-9183EAC79707}" dt="2023-11-08T14:28:12.955" v="2552" actId="20577"/>
          <ac:spMkLst>
            <pc:docMk/>
            <pc:sldMk cId="2733493833" sldId="843"/>
            <ac:spMk id="2" creationId="{5296311E-1321-4744-0F1F-C71FBB3BBBC3}"/>
          </ac:spMkLst>
        </pc:spChg>
        <pc:spChg chg="mod">
          <ac:chgData name="Saijariina Toivikko" userId="9f8b3b6c-2031-43b3-b130-b61a9063152e" providerId="ADAL" clId="{9FF8F300-05F8-4BB9-AF97-9183EAC79707}" dt="2023-11-08T15:12:18.170" v="3255" actId="5793"/>
          <ac:spMkLst>
            <pc:docMk/>
            <pc:sldMk cId="2733493833" sldId="843"/>
            <ac:spMk id="3" creationId="{CD501070-C299-1EAE-6119-675A1DE84EBC}"/>
          </ac:spMkLst>
        </pc:spChg>
        <pc:spChg chg="mod">
          <ac:chgData name="Saijariina Toivikko" userId="9f8b3b6c-2031-43b3-b130-b61a9063152e" providerId="ADAL" clId="{9FF8F300-05F8-4BB9-AF97-9183EAC79707}" dt="2023-11-02T11:11:20.917" v="1642" actId="20577"/>
          <ac:spMkLst>
            <pc:docMk/>
            <pc:sldMk cId="2733493833" sldId="843"/>
            <ac:spMk id="5" creationId="{D017BB67-BBB8-2CC5-4E8F-023D2DA97AE8}"/>
          </ac:spMkLst>
        </pc:spChg>
        <pc:picChg chg="add mod">
          <ac:chgData name="Saijariina Toivikko" userId="9f8b3b6c-2031-43b3-b130-b61a9063152e" providerId="ADAL" clId="{9FF8F300-05F8-4BB9-AF97-9183EAC79707}" dt="2023-11-02T11:09:23.876" v="1571" actId="1076"/>
          <ac:picMkLst>
            <pc:docMk/>
            <pc:sldMk cId="2733493833" sldId="843"/>
            <ac:picMk id="7" creationId="{58C76AB3-F846-4F7A-C214-AABB5CC20ACA}"/>
          </ac:picMkLst>
        </pc:picChg>
      </pc:sldChg>
      <pc:sldChg chg="addSp delSp modSp new mod">
        <pc:chgData name="Saijariina Toivikko" userId="9f8b3b6c-2031-43b3-b130-b61a9063152e" providerId="ADAL" clId="{9FF8F300-05F8-4BB9-AF97-9183EAC79707}" dt="2023-11-08T15:02:01.429" v="3218" actId="14100"/>
        <pc:sldMkLst>
          <pc:docMk/>
          <pc:sldMk cId="57474692" sldId="844"/>
        </pc:sldMkLst>
        <pc:spChg chg="mod">
          <ac:chgData name="Saijariina Toivikko" userId="9f8b3b6c-2031-43b3-b130-b61a9063152e" providerId="ADAL" clId="{9FF8F300-05F8-4BB9-AF97-9183EAC79707}" dt="2023-11-02T11:02:10.626" v="918" actId="27636"/>
          <ac:spMkLst>
            <pc:docMk/>
            <pc:sldMk cId="57474692" sldId="844"/>
            <ac:spMk id="2" creationId="{94230BCC-83F7-8A3D-DAD4-5E0238FFF315}"/>
          </ac:spMkLst>
        </pc:spChg>
        <pc:spChg chg="mod">
          <ac:chgData name="Saijariina Toivikko" userId="9f8b3b6c-2031-43b3-b130-b61a9063152e" providerId="ADAL" clId="{9FF8F300-05F8-4BB9-AF97-9183EAC79707}" dt="2023-11-08T15:02:01.429" v="3218" actId="14100"/>
          <ac:spMkLst>
            <pc:docMk/>
            <pc:sldMk cId="57474692" sldId="844"/>
            <ac:spMk id="3" creationId="{C6E02CFF-F583-0B98-8AA5-AE85C3E75641}"/>
          </ac:spMkLst>
        </pc:spChg>
        <pc:spChg chg="mod">
          <ac:chgData name="Saijariina Toivikko" userId="9f8b3b6c-2031-43b3-b130-b61a9063152e" providerId="ADAL" clId="{9FF8F300-05F8-4BB9-AF97-9183EAC79707}" dt="2023-11-02T11:11:01.528" v="1621" actId="20577"/>
          <ac:spMkLst>
            <pc:docMk/>
            <pc:sldMk cId="57474692" sldId="844"/>
            <ac:spMk id="5" creationId="{7B85AB7B-2DB5-2754-7E69-37EA1F107C4A}"/>
          </ac:spMkLst>
        </pc:spChg>
        <pc:spChg chg="add del">
          <ac:chgData name="Saijariina Toivikko" userId="9f8b3b6c-2031-43b3-b130-b61a9063152e" providerId="ADAL" clId="{9FF8F300-05F8-4BB9-AF97-9183EAC79707}" dt="2023-11-07T11:07:04.256" v="2206" actId="478"/>
          <ac:spMkLst>
            <pc:docMk/>
            <pc:sldMk cId="57474692" sldId="844"/>
            <ac:spMk id="8" creationId="{4F484CB6-480B-BBBA-22D1-E99AB946ABD0}"/>
          </ac:spMkLst>
        </pc:spChg>
        <pc:picChg chg="add mod">
          <ac:chgData name="Saijariina Toivikko" userId="9f8b3b6c-2031-43b3-b130-b61a9063152e" providerId="ADAL" clId="{9FF8F300-05F8-4BB9-AF97-9183EAC79707}" dt="2023-11-07T11:08:48.097" v="2210" actId="14100"/>
          <ac:picMkLst>
            <pc:docMk/>
            <pc:sldMk cId="57474692" sldId="844"/>
            <ac:picMk id="10" creationId="{30C38E1A-9B1F-BC5A-FF6E-66B20913D860}"/>
          </ac:picMkLst>
        </pc:picChg>
      </pc:sldChg>
      <pc:sldChg chg="delSp modSp mod">
        <pc:chgData name="Saijariina Toivikko" userId="9f8b3b6c-2031-43b3-b130-b61a9063152e" providerId="ADAL" clId="{9FF8F300-05F8-4BB9-AF97-9183EAC79707}" dt="2023-11-08T15:06:28.641" v="3222" actId="27636"/>
        <pc:sldMkLst>
          <pc:docMk/>
          <pc:sldMk cId="328939881" sldId="845"/>
        </pc:sldMkLst>
        <pc:spChg chg="mod">
          <ac:chgData name="Saijariina Toivikko" userId="9f8b3b6c-2031-43b3-b130-b61a9063152e" providerId="ADAL" clId="{9FF8F300-05F8-4BB9-AF97-9183EAC79707}" dt="2023-11-02T11:10:38.801" v="1601" actId="20577"/>
          <ac:spMkLst>
            <pc:docMk/>
            <pc:sldMk cId="328939881" sldId="845"/>
            <ac:spMk id="2" creationId="{00000000-0000-0000-0000-000000000000}"/>
          </ac:spMkLst>
        </pc:spChg>
        <pc:spChg chg="mod">
          <ac:chgData name="Saijariina Toivikko" userId="9f8b3b6c-2031-43b3-b130-b61a9063152e" providerId="ADAL" clId="{9FF8F300-05F8-4BB9-AF97-9183EAC79707}" dt="2023-11-08T15:06:28.641" v="3222" actId="27636"/>
          <ac:spMkLst>
            <pc:docMk/>
            <pc:sldMk cId="328939881" sldId="845"/>
            <ac:spMk id="10" creationId="{00000000-0000-0000-0000-000000000000}"/>
          </ac:spMkLst>
        </pc:spChg>
        <pc:picChg chg="del">
          <ac:chgData name="Saijariina Toivikko" userId="9f8b3b6c-2031-43b3-b130-b61a9063152e" providerId="ADAL" clId="{9FF8F300-05F8-4BB9-AF97-9183EAC79707}" dt="2023-11-02T11:10:12.903" v="1579" actId="478"/>
          <ac:picMkLst>
            <pc:docMk/>
            <pc:sldMk cId="328939881" sldId="845"/>
            <ac:picMk id="3" creationId="{29EF09F7-6008-8C98-18B1-88305A4FB18E}"/>
          </ac:picMkLst>
        </pc:picChg>
      </pc:sldChg>
      <pc:sldChg chg="addSp delSp modSp new del mod">
        <pc:chgData name="Saijariina Toivikko" userId="9f8b3b6c-2031-43b3-b130-b61a9063152e" providerId="ADAL" clId="{9FF8F300-05F8-4BB9-AF97-9183EAC79707}" dt="2023-11-08T14:49:13.154" v="3103" actId="47"/>
        <pc:sldMkLst>
          <pc:docMk/>
          <pc:sldMk cId="877021368" sldId="846"/>
        </pc:sldMkLst>
        <pc:spChg chg="mod">
          <ac:chgData name="Saijariina Toivikko" userId="9f8b3b6c-2031-43b3-b130-b61a9063152e" providerId="ADAL" clId="{9FF8F300-05F8-4BB9-AF97-9183EAC79707}" dt="2023-11-02T11:56:29.384" v="2062" actId="20577"/>
          <ac:spMkLst>
            <pc:docMk/>
            <pc:sldMk cId="877021368" sldId="846"/>
            <ac:spMk id="2" creationId="{F7A10B65-FA83-AE78-EB8B-1AC9484B5CFD}"/>
          </ac:spMkLst>
        </pc:spChg>
        <pc:spChg chg="del">
          <ac:chgData name="Saijariina Toivikko" userId="9f8b3b6c-2031-43b3-b130-b61a9063152e" providerId="ADAL" clId="{9FF8F300-05F8-4BB9-AF97-9183EAC79707}" dt="2023-11-02T11:58:55.650" v="2088"/>
          <ac:spMkLst>
            <pc:docMk/>
            <pc:sldMk cId="877021368" sldId="846"/>
            <ac:spMk id="3" creationId="{5504359B-FF64-D34C-CF31-333C200BCDA6}"/>
          </ac:spMkLst>
        </pc:spChg>
        <pc:spChg chg="mod">
          <ac:chgData name="Saijariina Toivikko" userId="9f8b3b6c-2031-43b3-b130-b61a9063152e" providerId="ADAL" clId="{9FF8F300-05F8-4BB9-AF97-9183EAC79707}" dt="2023-11-02T11:56:38.836" v="2087" actId="20577"/>
          <ac:spMkLst>
            <pc:docMk/>
            <pc:sldMk cId="877021368" sldId="846"/>
            <ac:spMk id="5" creationId="{7FDAFE7F-A239-0B81-9A32-FA24E64AF89E}"/>
          </ac:spMkLst>
        </pc:spChg>
        <pc:graphicFrameChg chg="add mod modGraphic">
          <ac:chgData name="Saijariina Toivikko" userId="9f8b3b6c-2031-43b3-b130-b61a9063152e" providerId="ADAL" clId="{9FF8F300-05F8-4BB9-AF97-9183EAC79707}" dt="2023-11-07T11:14:32.046" v="2378" actId="1076"/>
          <ac:graphicFrameMkLst>
            <pc:docMk/>
            <pc:sldMk cId="877021368" sldId="846"/>
            <ac:graphicFrameMk id="7" creationId="{F38E68BE-475E-E989-C9DF-DCEDC3EF9812}"/>
          </ac:graphicFrameMkLst>
        </pc:graphicFrameChg>
        <pc:graphicFrameChg chg="add mod modGraphic">
          <ac:chgData name="Saijariina Toivikko" userId="9f8b3b6c-2031-43b3-b130-b61a9063152e" providerId="ADAL" clId="{9FF8F300-05F8-4BB9-AF97-9183EAC79707}" dt="2023-11-07T11:14:35.422" v="2379" actId="1076"/>
          <ac:graphicFrameMkLst>
            <pc:docMk/>
            <pc:sldMk cId="877021368" sldId="846"/>
            <ac:graphicFrameMk id="8" creationId="{73F4177E-BD3A-B966-DB2B-7A6AA8FB30EF}"/>
          </ac:graphicFrameMkLst>
        </pc:graphicFrameChg>
        <pc:graphicFrameChg chg="add mod modGraphic">
          <ac:chgData name="Saijariina Toivikko" userId="9f8b3b6c-2031-43b3-b130-b61a9063152e" providerId="ADAL" clId="{9FF8F300-05F8-4BB9-AF97-9183EAC79707}" dt="2023-11-07T11:14:41.502" v="2381" actId="1076"/>
          <ac:graphicFrameMkLst>
            <pc:docMk/>
            <pc:sldMk cId="877021368" sldId="846"/>
            <ac:graphicFrameMk id="9" creationId="{17A50FF6-C6A3-3DE7-B6AC-B4F33D36F9CC}"/>
          </ac:graphicFrameMkLst>
        </pc:graphicFrameChg>
        <pc:graphicFrameChg chg="add mod modGraphic">
          <ac:chgData name="Saijariina Toivikko" userId="9f8b3b6c-2031-43b3-b130-b61a9063152e" providerId="ADAL" clId="{9FF8F300-05F8-4BB9-AF97-9183EAC79707}" dt="2023-11-07T11:14:38.487" v="2380" actId="1076"/>
          <ac:graphicFrameMkLst>
            <pc:docMk/>
            <pc:sldMk cId="877021368" sldId="846"/>
            <ac:graphicFrameMk id="10" creationId="{ECD1D099-463A-4B2D-6C5C-2AE7509C65B2}"/>
          </ac:graphicFrameMkLst>
        </pc:graphicFrameChg>
      </pc:sldChg>
      <pc:sldChg chg="addSp delSp modSp del mod">
        <pc:chgData name="Saijariina Toivikko" userId="9f8b3b6c-2031-43b3-b130-b61a9063152e" providerId="ADAL" clId="{9FF8F300-05F8-4BB9-AF97-9183EAC79707}" dt="2023-11-08T14:48:13.120" v="3064" actId="47"/>
        <pc:sldMkLst>
          <pc:docMk/>
          <pc:sldMk cId="88914241" sldId="847"/>
        </pc:sldMkLst>
        <pc:spChg chg="add del mod">
          <ac:chgData name="Saijariina Toivikko" userId="9f8b3b6c-2031-43b3-b130-b61a9063152e" providerId="ADAL" clId="{9FF8F300-05F8-4BB9-AF97-9183EAC79707}" dt="2023-11-08T14:31:14.376" v="2562" actId="478"/>
          <ac:spMkLst>
            <pc:docMk/>
            <pc:sldMk cId="88914241" sldId="847"/>
            <ac:spMk id="11" creationId="{C547CA06-4DDB-F6A4-1F78-E134A46CB902}"/>
          </ac:spMkLst>
        </pc:spChg>
        <pc:graphicFrameChg chg="del">
          <ac:chgData name="Saijariina Toivikko" userId="9f8b3b6c-2031-43b3-b130-b61a9063152e" providerId="ADAL" clId="{9FF8F300-05F8-4BB9-AF97-9183EAC79707}" dt="2023-11-08T14:31:12.255" v="2561" actId="478"/>
          <ac:graphicFrameMkLst>
            <pc:docMk/>
            <pc:sldMk cId="88914241" sldId="847"/>
            <ac:graphicFrameMk id="7" creationId="{F38E68BE-475E-E989-C9DF-DCEDC3EF9812}"/>
          </ac:graphicFrameMkLst>
        </pc:graphicFrameChg>
        <pc:graphicFrameChg chg="del">
          <ac:chgData name="Saijariina Toivikko" userId="9f8b3b6c-2031-43b3-b130-b61a9063152e" providerId="ADAL" clId="{9FF8F300-05F8-4BB9-AF97-9183EAC79707}" dt="2023-11-08T14:31:15.615" v="2563" actId="478"/>
          <ac:graphicFrameMkLst>
            <pc:docMk/>
            <pc:sldMk cId="88914241" sldId="847"/>
            <ac:graphicFrameMk id="8" creationId="{73F4177E-BD3A-B966-DB2B-7A6AA8FB30EF}"/>
          </ac:graphicFrameMkLst>
        </pc:graphicFrameChg>
        <pc:graphicFrameChg chg="del">
          <ac:chgData name="Saijariina Toivikko" userId="9f8b3b6c-2031-43b3-b130-b61a9063152e" providerId="ADAL" clId="{9FF8F300-05F8-4BB9-AF97-9183EAC79707}" dt="2023-11-08T14:31:20.177" v="2565" actId="478"/>
          <ac:graphicFrameMkLst>
            <pc:docMk/>
            <pc:sldMk cId="88914241" sldId="847"/>
            <ac:graphicFrameMk id="9" creationId="{17A50FF6-C6A3-3DE7-B6AC-B4F33D36F9CC}"/>
          </ac:graphicFrameMkLst>
        </pc:graphicFrameChg>
        <pc:graphicFrameChg chg="del">
          <ac:chgData name="Saijariina Toivikko" userId="9f8b3b6c-2031-43b3-b130-b61a9063152e" providerId="ADAL" clId="{9FF8F300-05F8-4BB9-AF97-9183EAC79707}" dt="2023-11-08T14:31:18.161" v="2564" actId="478"/>
          <ac:graphicFrameMkLst>
            <pc:docMk/>
            <pc:sldMk cId="88914241" sldId="847"/>
            <ac:graphicFrameMk id="10" creationId="{ECD1D099-463A-4B2D-6C5C-2AE7509C65B2}"/>
          </ac:graphicFrameMkLst>
        </pc:graphicFrameChg>
      </pc:sldChg>
      <pc:sldChg chg="modSp new mod ord">
        <pc:chgData name="Saijariina Toivikko" userId="9f8b3b6c-2031-43b3-b130-b61a9063152e" providerId="ADAL" clId="{9FF8F300-05F8-4BB9-AF97-9183EAC79707}" dt="2023-11-08T15:09:07.015" v="3238" actId="20577"/>
        <pc:sldMkLst>
          <pc:docMk/>
          <pc:sldMk cId="2742924311" sldId="848"/>
        </pc:sldMkLst>
        <pc:spChg chg="mod">
          <ac:chgData name="Saijariina Toivikko" userId="9f8b3b6c-2031-43b3-b130-b61a9063152e" providerId="ADAL" clId="{9FF8F300-05F8-4BB9-AF97-9183EAC79707}" dt="2023-11-08T15:09:07.015" v="3238" actId="20577"/>
          <ac:spMkLst>
            <pc:docMk/>
            <pc:sldMk cId="2742924311" sldId="848"/>
            <ac:spMk id="2" creationId="{1BF322CE-533B-E03E-BE01-566AD8495B15}"/>
          </ac:spMkLst>
        </pc:spChg>
        <pc:spChg chg="mod">
          <ac:chgData name="Saijariina Toivikko" userId="9f8b3b6c-2031-43b3-b130-b61a9063152e" providerId="ADAL" clId="{9FF8F300-05F8-4BB9-AF97-9183EAC79707}" dt="2023-11-08T14:46:08.824" v="3041" actId="20577"/>
          <ac:spMkLst>
            <pc:docMk/>
            <pc:sldMk cId="2742924311" sldId="848"/>
            <ac:spMk id="3" creationId="{E17450D7-FC38-5040-7C7A-75B32E613338}"/>
          </ac:spMkLst>
        </pc:spChg>
      </pc:sldChg>
      <pc:sldChg chg="addSp delSp modSp mod ord">
        <pc:chgData name="Saijariina Toivikko" userId="9f8b3b6c-2031-43b3-b130-b61a9063152e" providerId="ADAL" clId="{9FF8F300-05F8-4BB9-AF97-9183EAC79707}" dt="2023-11-08T15:10:31.376" v="3253" actId="255"/>
        <pc:sldMkLst>
          <pc:docMk/>
          <pc:sldMk cId="2105264440" sldId="849"/>
        </pc:sldMkLst>
        <pc:spChg chg="mod">
          <ac:chgData name="Saijariina Toivikko" userId="9f8b3b6c-2031-43b3-b130-b61a9063152e" providerId="ADAL" clId="{9FF8F300-05F8-4BB9-AF97-9183EAC79707}" dt="2023-11-08T15:09:15" v="3246" actId="20577"/>
          <ac:spMkLst>
            <pc:docMk/>
            <pc:sldMk cId="2105264440" sldId="849"/>
            <ac:spMk id="2" creationId="{1BF322CE-533B-E03E-BE01-566AD8495B15}"/>
          </ac:spMkLst>
        </pc:spChg>
        <pc:spChg chg="mod">
          <ac:chgData name="Saijariina Toivikko" userId="9f8b3b6c-2031-43b3-b130-b61a9063152e" providerId="ADAL" clId="{9FF8F300-05F8-4BB9-AF97-9183EAC79707}" dt="2023-11-08T15:10:31.376" v="3253" actId="255"/>
          <ac:spMkLst>
            <pc:docMk/>
            <pc:sldMk cId="2105264440" sldId="849"/>
            <ac:spMk id="3" creationId="{E17450D7-FC38-5040-7C7A-75B32E613338}"/>
          </ac:spMkLst>
        </pc:spChg>
        <pc:spChg chg="mod">
          <ac:chgData name="Saijariina Toivikko" userId="9f8b3b6c-2031-43b3-b130-b61a9063152e" providerId="ADAL" clId="{9FF8F300-05F8-4BB9-AF97-9183EAC79707}" dt="2023-11-08T14:49:07.461" v="3102" actId="20577"/>
          <ac:spMkLst>
            <pc:docMk/>
            <pc:sldMk cId="2105264440" sldId="849"/>
            <ac:spMk id="5" creationId="{7D102976-AC4F-4593-8C85-1FF565A9DD93}"/>
          </ac:spMkLst>
        </pc:spChg>
        <pc:graphicFrameChg chg="add del mod">
          <ac:chgData name="Saijariina Toivikko" userId="9f8b3b6c-2031-43b3-b130-b61a9063152e" providerId="ADAL" clId="{9FF8F300-05F8-4BB9-AF97-9183EAC79707}" dt="2023-11-08T14:41:29.512" v="2992"/>
          <ac:graphicFrameMkLst>
            <pc:docMk/>
            <pc:sldMk cId="2105264440" sldId="849"/>
            <ac:graphicFrameMk id="7" creationId="{6B18144E-F80F-F380-AB93-6DF85E3C0CE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3" y="1"/>
            <a:ext cx="2984870" cy="500936"/>
          </a:xfrm>
          <a:prstGeom prst="rect">
            <a:avLst/>
          </a:prstGeom>
        </p:spPr>
        <p:txBody>
          <a:bodyPr vert="horz" lIns="95811" tIns="47905" rIns="95811" bIns="47905" rtlCol="0"/>
          <a:lstStyle>
            <a:lvl1pPr algn="l">
              <a:defRPr sz="1200"/>
            </a:lvl1pPr>
          </a:lstStyle>
          <a:p>
            <a:endParaRPr lang="fi-FI"/>
          </a:p>
        </p:txBody>
      </p:sp>
      <p:sp>
        <p:nvSpPr>
          <p:cNvPr id="3" name="Päivämäärän paikkamerkki 2"/>
          <p:cNvSpPr>
            <a:spLocks noGrp="1"/>
          </p:cNvSpPr>
          <p:nvPr>
            <p:ph type="dt" sz="quarter" idx="1"/>
          </p:nvPr>
        </p:nvSpPr>
        <p:spPr>
          <a:xfrm>
            <a:off x="3901700" y="1"/>
            <a:ext cx="2984870" cy="500936"/>
          </a:xfrm>
          <a:prstGeom prst="rect">
            <a:avLst/>
          </a:prstGeom>
        </p:spPr>
        <p:txBody>
          <a:bodyPr vert="horz" lIns="95811" tIns="47905" rIns="95811" bIns="47905" rtlCol="0"/>
          <a:lstStyle>
            <a:lvl1pPr algn="r">
              <a:defRPr sz="1200"/>
            </a:lvl1pPr>
          </a:lstStyle>
          <a:p>
            <a:fld id="{1EF98D9D-568E-854A-89F2-1AEA4DD1C205}" type="datetimeFigureOut">
              <a:rPr lang="fi-FI" smtClean="0"/>
              <a:t>8.11.2023</a:t>
            </a:fld>
            <a:endParaRPr lang="fi-FI"/>
          </a:p>
        </p:txBody>
      </p:sp>
      <p:sp>
        <p:nvSpPr>
          <p:cNvPr id="4" name="Alatunnisteen paikkamerkki 3"/>
          <p:cNvSpPr>
            <a:spLocks noGrp="1"/>
          </p:cNvSpPr>
          <p:nvPr>
            <p:ph type="ftr" sz="quarter" idx="2"/>
          </p:nvPr>
        </p:nvSpPr>
        <p:spPr>
          <a:xfrm>
            <a:off x="3" y="9516040"/>
            <a:ext cx="2984870" cy="500936"/>
          </a:xfrm>
          <a:prstGeom prst="rect">
            <a:avLst/>
          </a:prstGeom>
        </p:spPr>
        <p:txBody>
          <a:bodyPr vert="horz" lIns="95811" tIns="47905" rIns="95811" bIns="47905" rtlCol="0" anchor="b"/>
          <a:lstStyle>
            <a:lvl1pPr algn="l">
              <a:defRPr sz="1200"/>
            </a:lvl1pPr>
          </a:lstStyle>
          <a:p>
            <a:endParaRPr lang="fi-FI"/>
          </a:p>
        </p:txBody>
      </p:sp>
      <p:sp>
        <p:nvSpPr>
          <p:cNvPr id="5" name="Dian numeron paikkamerkki 4"/>
          <p:cNvSpPr>
            <a:spLocks noGrp="1"/>
          </p:cNvSpPr>
          <p:nvPr>
            <p:ph type="sldNum" sz="quarter" idx="3"/>
          </p:nvPr>
        </p:nvSpPr>
        <p:spPr>
          <a:xfrm>
            <a:off x="3901700" y="9516040"/>
            <a:ext cx="2984870" cy="500936"/>
          </a:xfrm>
          <a:prstGeom prst="rect">
            <a:avLst/>
          </a:prstGeom>
        </p:spPr>
        <p:txBody>
          <a:bodyPr vert="horz" lIns="95811" tIns="47905" rIns="95811" bIns="47905" rtlCol="0" anchor="b"/>
          <a:lstStyle>
            <a:lvl1pPr algn="r">
              <a:defRPr sz="1200"/>
            </a:lvl1pPr>
          </a:lstStyle>
          <a:p>
            <a:fld id="{981351B5-A112-9649-96F1-1E7DEB7CF9BA}" type="slidenum">
              <a:rPr lang="fi-FI" smtClean="0"/>
              <a:t>‹#›</a:t>
            </a:fld>
            <a:endParaRPr lang="fi-FI"/>
          </a:p>
        </p:txBody>
      </p:sp>
    </p:spTree>
    <p:extLst>
      <p:ext uri="{BB962C8B-B14F-4D97-AF65-F5344CB8AC3E}">
        <p14:creationId xmlns:p14="http://schemas.microsoft.com/office/powerpoint/2010/main" val="34606828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3" y="1"/>
            <a:ext cx="2984870" cy="500936"/>
          </a:xfrm>
          <a:prstGeom prst="rect">
            <a:avLst/>
          </a:prstGeom>
        </p:spPr>
        <p:txBody>
          <a:bodyPr vert="horz" lIns="95811" tIns="47905" rIns="95811" bIns="47905" rtlCol="0"/>
          <a:lstStyle>
            <a:lvl1pPr algn="l">
              <a:defRPr sz="1200"/>
            </a:lvl1pPr>
          </a:lstStyle>
          <a:p>
            <a:endParaRPr lang="fi-FI"/>
          </a:p>
        </p:txBody>
      </p:sp>
      <p:sp>
        <p:nvSpPr>
          <p:cNvPr id="3" name="Päivämäärän paikkamerkki 2"/>
          <p:cNvSpPr>
            <a:spLocks noGrp="1"/>
          </p:cNvSpPr>
          <p:nvPr>
            <p:ph type="dt" idx="1"/>
          </p:nvPr>
        </p:nvSpPr>
        <p:spPr>
          <a:xfrm>
            <a:off x="3901700" y="1"/>
            <a:ext cx="2984870" cy="500936"/>
          </a:xfrm>
          <a:prstGeom prst="rect">
            <a:avLst/>
          </a:prstGeom>
        </p:spPr>
        <p:txBody>
          <a:bodyPr vert="horz" lIns="95811" tIns="47905" rIns="95811" bIns="47905" rtlCol="0"/>
          <a:lstStyle>
            <a:lvl1pPr algn="r">
              <a:defRPr sz="1200"/>
            </a:lvl1pPr>
          </a:lstStyle>
          <a:p>
            <a:fld id="{A95E9FCE-5CC8-7542-A40E-9C464B3EE371}" type="datetimeFigureOut">
              <a:rPr lang="fi-FI" smtClean="0"/>
              <a:t>8.11.2023</a:t>
            </a:fld>
            <a:endParaRPr lang="fi-FI"/>
          </a:p>
        </p:txBody>
      </p:sp>
      <p:sp>
        <p:nvSpPr>
          <p:cNvPr id="4" name="Dian kuvan paikkamerkki 3"/>
          <p:cNvSpPr>
            <a:spLocks noGrp="1" noRot="1" noChangeAspect="1"/>
          </p:cNvSpPr>
          <p:nvPr>
            <p:ph type="sldImg" idx="2"/>
          </p:nvPr>
        </p:nvSpPr>
        <p:spPr>
          <a:xfrm>
            <a:off x="106363" y="752475"/>
            <a:ext cx="6675437" cy="3756025"/>
          </a:xfrm>
          <a:prstGeom prst="rect">
            <a:avLst/>
          </a:prstGeom>
          <a:noFill/>
          <a:ln w="12700">
            <a:solidFill>
              <a:prstClr val="black"/>
            </a:solidFill>
          </a:ln>
        </p:spPr>
        <p:txBody>
          <a:bodyPr vert="horz" lIns="95811" tIns="47905" rIns="95811" bIns="47905" rtlCol="0" anchor="ctr"/>
          <a:lstStyle/>
          <a:p>
            <a:endParaRPr lang="fi-FI"/>
          </a:p>
        </p:txBody>
      </p:sp>
      <p:sp>
        <p:nvSpPr>
          <p:cNvPr id="5" name="Huomautusten paikkamerkki 4"/>
          <p:cNvSpPr>
            <a:spLocks noGrp="1"/>
          </p:cNvSpPr>
          <p:nvPr>
            <p:ph type="body" sz="quarter" idx="3"/>
          </p:nvPr>
        </p:nvSpPr>
        <p:spPr>
          <a:xfrm>
            <a:off x="688817" y="4758890"/>
            <a:ext cx="5510530" cy="4508421"/>
          </a:xfrm>
          <a:prstGeom prst="rect">
            <a:avLst/>
          </a:prstGeom>
        </p:spPr>
        <p:txBody>
          <a:bodyPr vert="horz" lIns="95811" tIns="47905" rIns="95811" bIns="47905"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3" y="9516040"/>
            <a:ext cx="2984870" cy="500936"/>
          </a:xfrm>
          <a:prstGeom prst="rect">
            <a:avLst/>
          </a:prstGeom>
        </p:spPr>
        <p:txBody>
          <a:bodyPr vert="horz" lIns="95811" tIns="47905" rIns="95811" bIns="47905" rtlCol="0" anchor="b"/>
          <a:lstStyle>
            <a:lvl1pPr algn="l">
              <a:defRPr sz="1200"/>
            </a:lvl1pPr>
          </a:lstStyle>
          <a:p>
            <a:endParaRPr lang="fi-FI"/>
          </a:p>
        </p:txBody>
      </p:sp>
      <p:sp>
        <p:nvSpPr>
          <p:cNvPr id="7" name="Dian numeron paikkamerkki 6"/>
          <p:cNvSpPr>
            <a:spLocks noGrp="1"/>
          </p:cNvSpPr>
          <p:nvPr>
            <p:ph type="sldNum" sz="quarter" idx="5"/>
          </p:nvPr>
        </p:nvSpPr>
        <p:spPr>
          <a:xfrm>
            <a:off x="3901700" y="9516040"/>
            <a:ext cx="2984870" cy="500936"/>
          </a:xfrm>
          <a:prstGeom prst="rect">
            <a:avLst/>
          </a:prstGeom>
        </p:spPr>
        <p:txBody>
          <a:bodyPr vert="horz" lIns="95811" tIns="47905" rIns="95811" bIns="47905" rtlCol="0" anchor="b"/>
          <a:lstStyle>
            <a:lvl1pPr algn="r">
              <a:defRPr sz="1200"/>
            </a:lvl1pPr>
          </a:lstStyle>
          <a:p>
            <a:fld id="{AA95D32E-36B4-C346-800F-07796FDAF254}" type="slidenum">
              <a:rPr lang="fi-FI" smtClean="0"/>
              <a:t>‹#›</a:t>
            </a:fld>
            <a:endParaRPr lang="fi-FI"/>
          </a:p>
        </p:txBody>
      </p:sp>
    </p:spTree>
    <p:extLst>
      <p:ext uri="{BB962C8B-B14F-4D97-AF65-F5344CB8AC3E}">
        <p14:creationId xmlns:p14="http://schemas.microsoft.com/office/powerpoint/2010/main" val="34251298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10"/>
          </p:nvPr>
        </p:nvSpPr>
        <p:spPr/>
        <p:txBody>
          <a:bodyPr/>
          <a:lstStyle/>
          <a:p>
            <a:fld id="{AA95D32E-36B4-C346-800F-07796FDAF254}" type="slidenum">
              <a:rPr lang="fi-FI" smtClean="0"/>
              <a:t>2</a:t>
            </a:fld>
            <a:endParaRPr lang="fi-FI"/>
          </a:p>
        </p:txBody>
      </p:sp>
    </p:spTree>
    <p:extLst>
      <p:ext uri="{BB962C8B-B14F-4D97-AF65-F5344CB8AC3E}">
        <p14:creationId xmlns:p14="http://schemas.microsoft.com/office/powerpoint/2010/main" val="62979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106363" y="752475"/>
            <a:ext cx="6675437" cy="3756025"/>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AA95D32E-36B4-C346-800F-07796FDAF254}" type="slidenum">
              <a:rPr lang="fi-FI" smtClean="0"/>
              <a:t>13</a:t>
            </a:fld>
            <a:endParaRPr lang="fi-FI"/>
          </a:p>
        </p:txBody>
      </p:sp>
    </p:spTree>
    <p:extLst>
      <p:ext uri="{BB962C8B-B14F-4D97-AF65-F5344CB8AC3E}">
        <p14:creationId xmlns:p14="http://schemas.microsoft.com/office/powerpoint/2010/main" val="1846165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Kuva 6" descr="etusivu.jpg"/>
          <p:cNvPicPr>
            <a:picLocks noChangeAspect="1"/>
          </p:cNvPicPr>
          <p:nvPr userDrawn="1"/>
        </p:nvPicPr>
        <p:blipFill rotWithShape="1">
          <a:blip r:embed="rId2">
            <a:extLst>
              <a:ext uri="{28A0092B-C50C-407E-A947-70E740481C1C}">
                <a14:useLocalDpi xmlns:a14="http://schemas.microsoft.com/office/drawing/2010/main" val="0"/>
              </a:ext>
            </a:extLst>
          </a:blip>
          <a:srcRect l="-1" t="15859" r="17983"/>
          <a:stretch/>
        </p:blipFill>
        <p:spPr>
          <a:xfrm flipH="1">
            <a:off x="-1" y="1524001"/>
            <a:ext cx="12192001" cy="4832350"/>
          </a:xfrm>
          <a:prstGeom prst="rect">
            <a:avLst/>
          </a:prstGeom>
          <a:noFill/>
          <a:ln>
            <a:noFill/>
          </a:ln>
        </p:spPr>
      </p:pic>
      <p:sp>
        <p:nvSpPr>
          <p:cNvPr id="2" name="Otsikko 1"/>
          <p:cNvSpPr>
            <a:spLocks noGrp="1"/>
          </p:cNvSpPr>
          <p:nvPr>
            <p:ph type="ctrTitle"/>
          </p:nvPr>
        </p:nvSpPr>
        <p:spPr>
          <a:xfrm>
            <a:off x="3389969" y="2943531"/>
            <a:ext cx="8265691" cy="727152"/>
          </a:xfrm>
        </p:spPr>
        <p:txBody>
          <a:bodyPr>
            <a:normAutofit/>
          </a:bodyPr>
          <a:lstStyle>
            <a:lvl1pPr algn="l">
              <a:defRPr sz="3000" b="1" i="0">
                <a:solidFill>
                  <a:schemeClr val="bg1"/>
                </a:solidFill>
                <a:effectLst>
                  <a:outerShdw blurRad="50800" dist="38100" dir="2700000" algn="tl" rotWithShape="0">
                    <a:prstClr val="black">
                      <a:alpha val="40000"/>
                    </a:prstClr>
                  </a:outerShdw>
                </a:effectLst>
                <a:latin typeface="Arial-BoldMS"/>
                <a:cs typeface="Arial-BoldMS"/>
              </a:defRPr>
            </a:lvl1pPr>
          </a:lstStyle>
          <a:p>
            <a:r>
              <a:rPr lang="fi-FI" dirty="0"/>
              <a:t>Muokkaa perustyylejä naps.</a:t>
            </a:r>
          </a:p>
        </p:txBody>
      </p:sp>
      <p:sp>
        <p:nvSpPr>
          <p:cNvPr id="3" name="Alaotsikko 2"/>
          <p:cNvSpPr>
            <a:spLocks noGrp="1"/>
          </p:cNvSpPr>
          <p:nvPr>
            <p:ph type="subTitle" idx="1"/>
          </p:nvPr>
        </p:nvSpPr>
        <p:spPr>
          <a:xfrm>
            <a:off x="3389970" y="2512820"/>
            <a:ext cx="8265689" cy="409153"/>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4" name="Päivämäärän paikkamerkki 3"/>
          <p:cNvSpPr>
            <a:spLocks noGrp="1"/>
          </p:cNvSpPr>
          <p:nvPr>
            <p:ph type="dt" sz="half" idx="10"/>
          </p:nvPr>
        </p:nvSpPr>
        <p:spPr>
          <a:xfrm>
            <a:off x="609601" y="6356353"/>
            <a:ext cx="1100115" cy="365125"/>
          </a:xfrm>
        </p:spPr>
        <p:txBody>
          <a:bodyPr/>
          <a:lstStyle>
            <a:lvl1pPr>
              <a:defRPr sz="900" b="0" i="0">
                <a:latin typeface="Arial"/>
                <a:cs typeface="Arial"/>
              </a:defRPr>
            </a:lvl1pPr>
          </a:lstStyle>
          <a:p>
            <a:fld id="{995418E5-5BFD-B448-B61A-4E429F4E44C0}" type="datetime1">
              <a:rPr lang="fi-FI" smtClean="0"/>
              <a:t>8.11.2023</a:t>
            </a:fld>
            <a:endParaRPr lang="fi-FI" dirty="0"/>
          </a:p>
        </p:txBody>
      </p:sp>
      <p:sp>
        <p:nvSpPr>
          <p:cNvPr id="5" name="Alatunnisteen paikkamerkki 4"/>
          <p:cNvSpPr>
            <a:spLocks noGrp="1"/>
          </p:cNvSpPr>
          <p:nvPr>
            <p:ph type="ftr" sz="quarter" idx="11"/>
          </p:nvPr>
        </p:nvSpPr>
        <p:spPr>
          <a:xfrm>
            <a:off x="2345483" y="6356353"/>
            <a:ext cx="3860800" cy="365125"/>
          </a:xfrm>
        </p:spPr>
        <p:txBody>
          <a:bodyPr/>
          <a:lstStyle>
            <a:lvl1pPr>
              <a:defRPr sz="900" b="0" i="0">
                <a:latin typeface="Arial"/>
                <a:cs typeface="Arial"/>
              </a:defRPr>
            </a:lvl1pPr>
          </a:lstStyle>
          <a:p>
            <a:r>
              <a:rPr lang="fi-FI" dirty="0"/>
              <a:t>Esiintyjän nimi</a:t>
            </a:r>
          </a:p>
        </p:txBody>
      </p:sp>
      <p:sp>
        <p:nvSpPr>
          <p:cNvPr id="6" name="Dian numeron paikkamerkki 5"/>
          <p:cNvSpPr>
            <a:spLocks noGrp="1"/>
          </p:cNvSpPr>
          <p:nvPr>
            <p:ph type="sldNum" sz="quarter" idx="12"/>
          </p:nvPr>
        </p:nvSpPr>
        <p:spPr>
          <a:xfrm>
            <a:off x="1713614" y="6356351"/>
            <a:ext cx="509628" cy="365124"/>
          </a:xfrm>
        </p:spPr>
        <p:txBody>
          <a:bodyPr/>
          <a:lstStyle>
            <a:lvl1pPr>
              <a:defRPr sz="900" b="0" i="0">
                <a:latin typeface="Arial"/>
                <a:cs typeface="Arial"/>
              </a:defRPr>
            </a:lvl1pPr>
          </a:lstStyle>
          <a:p>
            <a:fld id="{F6A6EE55-6480-6D4F-9DFD-9A8AFEA71F0A}" type="slidenum">
              <a:rPr lang="fi-FI" smtClean="0"/>
              <a:pPr/>
              <a:t>‹#›</a:t>
            </a:fld>
            <a:endParaRPr lang="fi-FI"/>
          </a:p>
        </p:txBody>
      </p:sp>
      <p:pic>
        <p:nvPicPr>
          <p:cNvPr id="8" name="Kuva 7" descr="VVY_logo_vaaka.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99468" y="596900"/>
            <a:ext cx="3706368" cy="670560"/>
          </a:xfrm>
          <a:prstGeom prst="rect">
            <a:avLst/>
          </a:prstGeom>
        </p:spPr>
      </p:pic>
    </p:spTree>
    <p:extLst>
      <p:ext uri="{BB962C8B-B14F-4D97-AF65-F5344CB8AC3E}">
        <p14:creationId xmlns:p14="http://schemas.microsoft.com/office/powerpoint/2010/main" val="1236875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62DC8D0B-F042-B649-B86C-09D5CDE412B5}" type="datetime1">
              <a:rPr lang="fi-FI" smtClean="0"/>
              <a:t>8.11.2023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6A6EE55-6480-6D4F-9DFD-9A8AFEA71F0A}" type="slidenum">
              <a:rPr lang="fi-FI" smtClean="0"/>
              <a:t>‹#›</a:t>
            </a:fld>
            <a:endParaRPr lang="fi-FI"/>
          </a:p>
        </p:txBody>
      </p:sp>
    </p:spTree>
    <p:extLst>
      <p:ext uri="{BB962C8B-B14F-4D97-AF65-F5344CB8AC3E}">
        <p14:creationId xmlns:p14="http://schemas.microsoft.com/office/powerpoint/2010/main" val="218640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8839200" y="274641"/>
            <a:ext cx="2743200" cy="5851525"/>
          </a:xfrm>
        </p:spPr>
        <p:txBody>
          <a:bodyPr vert="eaVert"/>
          <a:lstStyle/>
          <a:p>
            <a:r>
              <a:rPr lang="fi-FI"/>
              <a:t>Muokkaa perustyylejä naps.</a:t>
            </a:r>
          </a:p>
        </p:txBody>
      </p:sp>
      <p:sp>
        <p:nvSpPr>
          <p:cNvPr id="3" name="Pystysuoran tekstin paikkamerkki 2"/>
          <p:cNvSpPr>
            <a:spLocks noGrp="1"/>
          </p:cNvSpPr>
          <p:nvPr>
            <p:ph type="body" orient="vert" idx="1"/>
          </p:nvPr>
        </p:nvSpPr>
        <p:spPr>
          <a:xfrm>
            <a:off x="609600" y="274641"/>
            <a:ext cx="80264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BF0DB637-D313-0841-8398-B74B41B9D7FD}" type="datetime1">
              <a:rPr lang="fi-FI" smtClean="0"/>
              <a:t>8.11.2023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6A6EE55-6480-6D4F-9DFD-9A8AFEA71F0A}" type="slidenum">
              <a:rPr lang="fi-FI" smtClean="0"/>
              <a:t>‹#›</a:t>
            </a:fld>
            <a:endParaRPr lang="fi-FI"/>
          </a:p>
        </p:txBody>
      </p:sp>
    </p:spTree>
    <p:extLst>
      <p:ext uri="{BB962C8B-B14F-4D97-AF65-F5344CB8AC3E}">
        <p14:creationId xmlns:p14="http://schemas.microsoft.com/office/powerpoint/2010/main" val="388104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11" name="Suorakulmio 10"/>
          <p:cNvSpPr/>
          <p:nvPr userDrawn="1"/>
        </p:nvSpPr>
        <p:spPr>
          <a:xfrm>
            <a:off x="0" y="6196388"/>
            <a:ext cx="12192000" cy="661615"/>
          </a:xfrm>
          <a:prstGeom prst="rect">
            <a:avLst/>
          </a:prstGeom>
          <a:solidFill>
            <a:srgbClr val="BEE4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p>
        </p:txBody>
      </p:sp>
      <p:sp>
        <p:nvSpPr>
          <p:cNvPr id="2" name="Otsikko 1"/>
          <p:cNvSpPr>
            <a:spLocks noGrp="1"/>
          </p:cNvSpPr>
          <p:nvPr>
            <p:ph type="title"/>
          </p:nvPr>
        </p:nvSpPr>
        <p:spPr>
          <a:xfrm>
            <a:off x="609600" y="274638"/>
            <a:ext cx="10972800" cy="1143000"/>
          </a:xfrm>
        </p:spPr>
        <p:txBody>
          <a:bodyPr>
            <a:normAutofit/>
          </a:bodyPr>
          <a:lstStyle>
            <a:lvl1pPr>
              <a:defRPr sz="3600">
                <a:solidFill>
                  <a:srgbClr val="0088D0"/>
                </a:solidFill>
              </a:defRPr>
            </a:lvl1pPr>
          </a:lstStyle>
          <a:p>
            <a:r>
              <a:rPr lang="fi-FI" dirty="0"/>
              <a:t>Muokkaa perustyylejä naps.</a:t>
            </a:r>
          </a:p>
        </p:txBody>
      </p:sp>
      <p:sp>
        <p:nvSpPr>
          <p:cNvPr id="3" name="Sisällön paikkamerkki 2"/>
          <p:cNvSpPr>
            <a:spLocks noGrp="1"/>
          </p:cNvSpPr>
          <p:nvPr>
            <p:ph idx="1"/>
          </p:nvPr>
        </p:nvSpPr>
        <p:spPr>
          <a:xfrm>
            <a:off x="609600" y="1426265"/>
            <a:ext cx="10972800" cy="4197855"/>
          </a:xfrm>
        </p:spPr>
        <p:txBody>
          <a:bodyPr>
            <a:normAutofit/>
          </a:bodyPr>
          <a:lstStyle>
            <a:lvl1pPr>
              <a:defRPr sz="2600"/>
            </a:lvl1pPr>
            <a:lvl2pPr>
              <a:defRPr sz="2400"/>
            </a:lvl2pPr>
            <a:lvl3pPr>
              <a:defRPr sz="2200"/>
            </a:lvl3pPr>
            <a:lvl4pPr>
              <a:defRPr sz="2000"/>
            </a:lvl4pPr>
            <a:lvl5pPr>
              <a:defRPr sz="1800"/>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a:xfrm>
            <a:off x="609602" y="6356353"/>
            <a:ext cx="1058647" cy="365125"/>
          </a:xfrm>
        </p:spPr>
        <p:txBody>
          <a:bodyPr/>
          <a:lstStyle>
            <a:lvl1pPr>
              <a:defRPr sz="900">
                <a:latin typeface="Arial"/>
                <a:cs typeface="Arial"/>
              </a:defRPr>
            </a:lvl1pPr>
          </a:lstStyle>
          <a:p>
            <a:fld id="{E0BD88CB-D4F6-6945-9284-A76DBA5D1F20}" type="datetime1">
              <a:rPr lang="fi-FI" smtClean="0"/>
              <a:pPr/>
              <a:t>8.11.2023</a:t>
            </a:fld>
            <a:endParaRPr lang="fi-FI" dirty="0"/>
          </a:p>
        </p:txBody>
      </p:sp>
      <p:sp>
        <p:nvSpPr>
          <p:cNvPr id="5" name="Alatunnisteen paikkamerkki 4"/>
          <p:cNvSpPr>
            <a:spLocks noGrp="1"/>
          </p:cNvSpPr>
          <p:nvPr>
            <p:ph type="ftr" sz="quarter" idx="11"/>
          </p:nvPr>
        </p:nvSpPr>
        <p:spPr>
          <a:xfrm>
            <a:off x="2342528" y="6356353"/>
            <a:ext cx="3860800" cy="365125"/>
          </a:xfrm>
        </p:spPr>
        <p:txBody>
          <a:bodyPr/>
          <a:lstStyle>
            <a:lvl1pPr algn="l">
              <a:defRPr sz="900">
                <a:latin typeface="Arial"/>
                <a:cs typeface="Arial"/>
              </a:defRPr>
            </a:lvl1pPr>
          </a:lstStyle>
          <a:p>
            <a:r>
              <a:rPr lang="fi-FI" dirty="0"/>
              <a:t>Esiintyjän nimi</a:t>
            </a:r>
          </a:p>
        </p:txBody>
      </p:sp>
      <p:sp>
        <p:nvSpPr>
          <p:cNvPr id="6" name="Dian numeron paikkamerkki 5"/>
          <p:cNvSpPr>
            <a:spLocks noGrp="1"/>
          </p:cNvSpPr>
          <p:nvPr>
            <p:ph type="sldNum" sz="quarter" idx="12"/>
          </p:nvPr>
        </p:nvSpPr>
        <p:spPr>
          <a:xfrm>
            <a:off x="1718735" y="6356353"/>
            <a:ext cx="500871" cy="365125"/>
          </a:xfrm>
        </p:spPr>
        <p:txBody>
          <a:bodyPr/>
          <a:lstStyle>
            <a:lvl1pPr>
              <a:defRPr sz="900">
                <a:latin typeface="Arial"/>
                <a:cs typeface="Arial"/>
              </a:defRPr>
            </a:lvl1pPr>
          </a:lstStyle>
          <a:p>
            <a:fld id="{F6A6EE55-6480-6D4F-9DFD-9A8AFEA71F0A}" type="slidenum">
              <a:rPr lang="fi-FI" smtClean="0"/>
              <a:pPr/>
              <a:t>‹#›</a:t>
            </a:fld>
            <a:endParaRPr lang="fi-FI"/>
          </a:p>
        </p:txBody>
      </p:sp>
      <p:pic>
        <p:nvPicPr>
          <p:cNvPr id="12" name="Kuva 11" descr="hennot_kaaret.png"/>
          <p:cNvPicPr>
            <a:picLocks noChangeAspect="1"/>
          </p:cNvPicPr>
          <p:nvPr userDrawn="1"/>
        </p:nvPicPr>
        <p:blipFill rotWithShape="1">
          <a:blip r:embed="rId2">
            <a:extLst>
              <a:ext uri="{28A0092B-C50C-407E-A947-70E740481C1C}">
                <a14:useLocalDpi xmlns:a14="http://schemas.microsoft.com/office/drawing/2010/main" val="0"/>
              </a:ext>
            </a:extLst>
          </a:blip>
          <a:srcRect t="1745" r="4406"/>
          <a:stretch/>
        </p:blipFill>
        <p:spPr>
          <a:xfrm>
            <a:off x="9726128" y="2906420"/>
            <a:ext cx="2465872" cy="3951580"/>
          </a:xfrm>
          <a:prstGeom prst="rect">
            <a:avLst/>
          </a:prstGeom>
        </p:spPr>
      </p:pic>
      <p:pic>
        <p:nvPicPr>
          <p:cNvPr id="10" name="Kuva 9" descr="logo_vaaka_pp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7928" y="6296691"/>
            <a:ext cx="2295440" cy="412343"/>
          </a:xfrm>
          <a:prstGeom prst="rect">
            <a:avLst/>
          </a:prstGeom>
        </p:spPr>
      </p:pic>
    </p:spTree>
    <p:extLst>
      <p:ext uri="{BB962C8B-B14F-4D97-AF65-F5344CB8AC3E}">
        <p14:creationId xmlns:p14="http://schemas.microsoft.com/office/powerpoint/2010/main" val="334788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963084" y="4406903"/>
            <a:ext cx="10363200" cy="1362075"/>
          </a:xfrm>
        </p:spPr>
        <p:txBody>
          <a:bodyPr anchor="t"/>
          <a:lstStyle>
            <a:lvl1pPr algn="l">
              <a:defRPr sz="4000" b="1" cap="all"/>
            </a:lvl1pPr>
          </a:lstStyle>
          <a:p>
            <a:r>
              <a:rPr lang="fi-FI"/>
              <a:t>Muokkaa perustyylejä naps.</a:t>
            </a:r>
          </a:p>
        </p:txBody>
      </p:sp>
      <p:sp>
        <p:nvSpPr>
          <p:cNvPr id="3" name="Tekstin paikkamerkki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62DF9FED-586D-EC4B-9DAC-B06AD41CC161}" type="datetime1">
              <a:rPr lang="fi-FI" smtClean="0"/>
              <a:t>8.11.2023</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F6A6EE55-6480-6D4F-9DFD-9A8AFEA71F0A}" type="slidenum">
              <a:rPr lang="fi-FI" smtClean="0"/>
              <a:t>‹#›</a:t>
            </a:fld>
            <a:endParaRPr lang="fi-FI"/>
          </a:p>
        </p:txBody>
      </p:sp>
    </p:spTree>
    <p:extLst>
      <p:ext uri="{BB962C8B-B14F-4D97-AF65-F5344CB8AC3E}">
        <p14:creationId xmlns:p14="http://schemas.microsoft.com/office/powerpoint/2010/main" val="427269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EF52D028-F3A2-204E-AC37-10D9407613B1}" type="datetime1">
              <a:rPr lang="fi-FI" smtClean="0"/>
              <a:t>8.11.2023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6A6EE55-6480-6D4F-9DFD-9A8AFEA71F0A}" type="slidenum">
              <a:rPr lang="fi-FI" smtClean="0"/>
              <a:t>‹#›</a:t>
            </a:fld>
            <a:endParaRPr lang="fi-FI"/>
          </a:p>
        </p:txBody>
      </p:sp>
    </p:spTree>
    <p:extLst>
      <p:ext uri="{BB962C8B-B14F-4D97-AF65-F5344CB8AC3E}">
        <p14:creationId xmlns:p14="http://schemas.microsoft.com/office/powerpoint/2010/main" val="4066256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perustyylejä naps.</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9FBB2143-A809-2F41-A76D-7A528A0341EC}" type="datetime1">
              <a:rPr lang="fi-FI" smtClean="0"/>
              <a:t>8.11.2023</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F6A6EE55-6480-6D4F-9DFD-9A8AFEA71F0A}" type="slidenum">
              <a:rPr lang="fi-FI" smtClean="0"/>
              <a:t>‹#›</a:t>
            </a:fld>
            <a:endParaRPr lang="fi-FI"/>
          </a:p>
        </p:txBody>
      </p:sp>
    </p:spTree>
    <p:extLst>
      <p:ext uri="{BB962C8B-B14F-4D97-AF65-F5344CB8AC3E}">
        <p14:creationId xmlns:p14="http://schemas.microsoft.com/office/powerpoint/2010/main" val="3302485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fld id="{11DACCE1-9E22-3440-AF05-416F95969C89}" type="datetime1">
              <a:rPr lang="fi-FI" smtClean="0"/>
              <a:t>8.11.2023</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F6A6EE55-6480-6D4F-9DFD-9A8AFEA71F0A}" type="slidenum">
              <a:rPr lang="fi-FI" smtClean="0"/>
              <a:t>‹#›</a:t>
            </a:fld>
            <a:endParaRPr lang="fi-FI"/>
          </a:p>
        </p:txBody>
      </p:sp>
    </p:spTree>
    <p:extLst>
      <p:ext uri="{BB962C8B-B14F-4D97-AF65-F5344CB8AC3E}">
        <p14:creationId xmlns:p14="http://schemas.microsoft.com/office/powerpoint/2010/main" val="367737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79E1D1FA-BC3F-A64C-94F7-976364385F66}" type="datetime1">
              <a:rPr lang="fi-FI" smtClean="0"/>
              <a:t>8.11.2023</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F6A6EE55-6480-6D4F-9DFD-9A8AFEA71F0A}" type="slidenum">
              <a:rPr lang="fi-FI" smtClean="0"/>
              <a:t>‹#›</a:t>
            </a:fld>
            <a:endParaRPr lang="fi-FI"/>
          </a:p>
        </p:txBody>
      </p:sp>
    </p:spTree>
    <p:extLst>
      <p:ext uri="{BB962C8B-B14F-4D97-AF65-F5344CB8AC3E}">
        <p14:creationId xmlns:p14="http://schemas.microsoft.com/office/powerpoint/2010/main" val="72906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2" y="273050"/>
            <a:ext cx="4011084" cy="1162050"/>
          </a:xfrm>
        </p:spPr>
        <p:txBody>
          <a:bodyPr anchor="b"/>
          <a:lstStyle>
            <a:lvl1pPr algn="l">
              <a:defRPr sz="2000" b="1"/>
            </a:lvl1pPr>
          </a:lstStyle>
          <a:p>
            <a:r>
              <a:rPr lang="fi-FI"/>
              <a:t>Muokkaa perustyylejä naps.</a:t>
            </a:r>
          </a:p>
        </p:txBody>
      </p:sp>
      <p:sp>
        <p:nvSpPr>
          <p:cNvPr id="3" name="Sisällön paikkamerkki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D168F9EE-D227-EE46-A5D5-31F0A4BEFA75}" type="datetime1">
              <a:rPr lang="fi-FI" smtClean="0"/>
              <a:t>8.11.2023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6A6EE55-6480-6D4F-9DFD-9A8AFEA71F0A}" type="slidenum">
              <a:rPr lang="fi-FI" smtClean="0"/>
              <a:t>‹#›</a:t>
            </a:fld>
            <a:endParaRPr lang="fi-FI"/>
          </a:p>
        </p:txBody>
      </p:sp>
    </p:spTree>
    <p:extLst>
      <p:ext uri="{BB962C8B-B14F-4D97-AF65-F5344CB8AC3E}">
        <p14:creationId xmlns:p14="http://schemas.microsoft.com/office/powerpoint/2010/main" val="1421564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389717" y="4800600"/>
            <a:ext cx="7315200" cy="566738"/>
          </a:xfrm>
        </p:spPr>
        <p:txBody>
          <a:bodyPr anchor="b"/>
          <a:lstStyle>
            <a:lvl1pPr algn="l">
              <a:defRPr sz="2000" b="1"/>
            </a:lvl1pPr>
          </a:lstStyle>
          <a:p>
            <a:r>
              <a:rPr lang="fi-FI"/>
              <a:t>Muokkaa perustyylejä naps.</a:t>
            </a:r>
          </a:p>
        </p:txBody>
      </p:sp>
      <p:sp>
        <p:nvSpPr>
          <p:cNvPr id="3" name="Kuvan paikkamerkki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77EAFB7-CD32-4F41-9095-D40EA5B9C8FD}" type="datetime1">
              <a:rPr lang="fi-FI" smtClean="0"/>
              <a:t>8.11.2023</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F6A6EE55-6480-6D4F-9DFD-9A8AFEA71F0A}" type="slidenum">
              <a:rPr lang="fi-FI" smtClean="0"/>
              <a:t>‹#›</a:t>
            </a:fld>
            <a:endParaRPr lang="fi-FI"/>
          </a:p>
        </p:txBody>
      </p:sp>
    </p:spTree>
    <p:extLst>
      <p:ext uri="{BB962C8B-B14F-4D97-AF65-F5344CB8AC3E}">
        <p14:creationId xmlns:p14="http://schemas.microsoft.com/office/powerpoint/2010/main" val="2103601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274638"/>
            <a:ext cx="10042013"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609600" y="1426266"/>
            <a:ext cx="10042013" cy="4301027"/>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609602" y="6356353"/>
            <a:ext cx="908937"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DC17002C-68D4-F44A-99D3-4EF378C1A6EA}" type="datetime1">
              <a:rPr lang="fi-FI" smtClean="0"/>
              <a:t>8.11.2023</a:t>
            </a:fld>
            <a:endParaRPr lang="fi-FI"/>
          </a:p>
        </p:txBody>
      </p:sp>
      <p:sp>
        <p:nvSpPr>
          <p:cNvPr id="5" name="Alatunnisteen paikkamerkki 4"/>
          <p:cNvSpPr>
            <a:spLocks noGrp="1"/>
          </p:cNvSpPr>
          <p:nvPr>
            <p:ph type="ftr" sz="quarter" idx="3"/>
          </p:nvPr>
        </p:nvSpPr>
        <p:spPr>
          <a:xfrm>
            <a:off x="2098883" y="6356353"/>
            <a:ext cx="3860800" cy="365125"/>
          </a:xfrm>
          <a:prstGeom prst="rect">
            <a:avLst/>
          </a:prstGeom>
        </p:spPr>
        <p:txBody>
          <a:bodyPr vert="horz" lIns="91440" tIns="45720" rIns="91440" bIns="45720" rtlCol="0" anchor="ctr"/>
          <a:lstStyle>
            <a:lvl1pPr algn="l">
              <a:defRPr sz="800">
                <a:solidFill>
                  <a:schemeClr val="tx1">
                    <a:tint val="75000"/>
                  </a:schemeClr>
                </a:solidFill>
              </a:defRPr>
            </a:lvl1pPr>
          </a:lstStyle>
          <a:p>
            <a:endParaRPr lang="fi-FI" dirty="0"/>
          </a:p>
        </p:txBody>
      </p:sp>
      <p:sp>
        <p:nvSpPr>
          <p:cNvPr id="6" name="Dian numeron paikkamerkki 5"/>
          <p:cNvSpPr>
            <a:spLocks noGrp="1"/>
          </p:cNvSpPr>
          <p:nvPr>
            <p:ph type="sldNum" sz="quarter" idx="4"/>
          </p:nvPr>
        </p:nvSpPr>
        <p:spPr>
          <a:xfrm>
            <a:off x="1528879" y="6356353"/>
            <a:ext cx="454925"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F6A6EE55-6480-6D4F-9DFD-9A8AFEA71F0A}" type="slidenum">
              <a:rPr lang="fi-FI" smtClean="0"/>
              <a:pPr/>
              <a:t>‹#›</a:t>
            </a:fld>
            <a:endParaRPr lang="fi-FI" dirty="0"/>
          </a:p>
        </p:txBody>
      </p:sp>
    </p:spTree>
    <p:extLst>
      <p:ext uri="{BB962C8B-B14F-4D97-AF65-F5344CB8AC3E}">
        <p14:creationId xmlns:p14="http://schemas.microsoft.com/office/powerpoint/2010/main" val="448836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457200" rtl="0" eaLnBrk="1" latinLnBrk="0" hangingPunct="1">
        <a:spcBef>
          <a:spcPct val="0"/>
        </a:spcBef>
        <a:buNone/>
        <a:defRPr sz="2700" b="0" i="0" kern="1200">
          <a:solidFill>
            <a:srgbClr val="0088D0"/>
          </a:solidFill>
          <a:latin typeface="Arial-BoldMS"/>
          <a:ea typeface="+mj-ea"/>
          <a:cs typeface="Arial-BoldMS"/>
        </a:defRPr>
      </a:lvl1pPr>
    </p:titleStyle>
    <p:bodyStyle>
      <a:lvl1pPr marL="342900" indent="-342900" algn="l" defTabSz="457200" rtl="0" eaLnBrk="1" latinLnBrk="0" hangingPunct="1">
        <a:spcBef>
          <a:spcPct val="20000"/>
        </a:spcBef>
        <a:buFont typeface="Arial"/>
        <a:buChar char="•"/>
        <a:defRPr sz="19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9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9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9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9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vvy.fi/" TargetMode="Externa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429BBF-52AC-4BFD-AFF1-B6D353A3A4A6}"/>
              </a:ext>
            </a:extLst>
          </p:cNvPr>
          <p:cNvSpPr>
            <a:spLocks noGrp="1"/>
          </p:cNvSpPr>
          <p:nvPr>
            <p:ph type="ctrTitle"/>
          </p:nvPr>
        </p:nvSpPr>
        <p:spPr>
          <a:xfrm>
            <a:off x="3308689" y="3609576"/>
            <a:ext cx="5935895" cy="727152"/>
          </a:xfrm>
        </p:spPr>
        <p:txBody>
          <a:bodyPr>
            <a:noAutofit/>
          </a:bodyPr>
          <a:lstStyle/>
          <a:p>
            <a:br>
              <a:rPr lang="fi-FI" sz="2800" dirty="0"/>
            </a:br>
            <a:br>
              <a:rPr lang="fi-FI" sz="2800" dirty="0"/>
            </a:br>
            <a:endParaRPr lang="fi-FI" sz="2800" dirty="0"/>
          </a:p>
        </p:txBody>
      </p:sp>
      <p:sp>
        <p:nvSpPr>
          <p:cNvPr id="3" name="Alaotsikko 2">
            <a:extLst>
              <a:ext uri="{FF2B5EF4-FFF2-40B4-BE49-F238E27FC236}">
                <a16:creationId xmlns:a16="http://schemas.microsoft.com/office/drawing/2014/main" id="{EF35B1CB-9BD6-4AB2-A725-52F061C25434}"/>
              </a:ext>
            </a:extLst>
          </p:cNvPr>
          <p:cNvSpPr>
            <a:spLocks noGrp="1"/>
          </p:cNvSpPr>
          <p:nvPr>
            <p:ph type="subTitle" idx="1"/>
          </p:nvPr>
        </p:nvSpPr>
        <p:spPr>
          <a:xfrm>
            <a:off x="3527131" y="2300748"/>
            <a:ext cx="8265689" cy="209885"/>
          </a:xfrm>
        </p:spPr>
        <p:txBody>
          <a:bodyPr>
            <a:noAutofit/>
          </a:bodyPr>
          <a:lstStyle/>
          <a:p>
            <a:r>
              <a:rPr lang="fi-FI" dirty="0"/>
              <a:t>9.11.2023 Suomen Vesiyhdistys ry:n talousvesijaoston iltapäiväseminaari</a:t>
            </a:r>
            <a:br>
              <a:rPr lang="fi-FI" sz="4400" dirty="0">
                <a:latin typeface="+mj-lt"/>
              </a:rPr>
            </a:br>
            <a:r>
              <a:rPr lang="fi-FI" sz="4400" dirty="0">
                <a:latin typeface="+mj-lt"/>
              </a:rPr>
              <a:t>Vesihuollon huoltovarmuusindikaattorit</a:t>
            </a:r>
          </a:p>
        </p:txBody>
      </p:sp>
      <p:sp>
        <p:nvSpPr>
          <p:cNvPr id="4" name="Päivämäärän paikkamerkki 3">
            <a:extLst>
              <a:ext uri="{FF2B5EF4-FFF2-40B4-BE49-F238E27FC236}">
                <a16:creationId xmlns:a16="http://schemas.microsoft.com/office/drawing/2014/main" id="{0E4588FE-14BB-4C19-81D7-902E644F1FA4}"/>
              </a:ext>
            </a:extLst>
          </p:cNvPr>
          <p:cNvSpPr>
            <a:spLocks noGrp="1"/>
          </p:cNvSpPr>
          <p:nvPr>
            <p:ph type="dt" sz="half" idx="10"/>
          </p:nvPr>
        </p:nvSpPr>
        <p:spPr/>
        <p:txBody>
          <a:bodyPr/>
          <a:lstStyle/>
          <a:p>
            <a:fld id="{995418E5-5BFD-B448-B61A-4E429F4E44C0}" type="datetime1">
              <a:rPr lang="fi-FI" smtClean="0"/>
              <a:t>8.11.2023</a:t>
            </a:fld>
            <a:endParaRPr lang="fi-FI" dirty="0"/>
          </a:p>
        </p:txBody>
      </p:sp>
      <p:sp>
        <p:nvSpPr>
          <p:cNvPr id="5" name="Alatunnisteen paikkamerkki 4">
            <a:extLst>
              <a:ext uri="{FF2B5EF4-FFF2-40B4-BE49-F238E27FC236}">
                <a16:creationId xmlns:a16="http://schemas.microsoft.com/office/drawing/2014/main" id="{CF01A0DD-B90A-4A9C-89EA-CF83EDF3841E}"/>
              </a:ext>
            </a:extLst>
          </p:cNvPr>
          <p:cNvSpPr>
            <a:spLocks noGrp="1"/>
          </p:cNvSpPr>
          <p:nvPr>
            <p:ph type="ftr" sz="quarter" idx="11"/>
          </p:nvPr>
        </p:nvSpPr>
        <p:spPr/>
        <p:txBody>
          <a:bodyPr/>
          <a:lstStyle/>
          <a:p>
            <a:r>
              <a:rPr lang="fi-FI" dirty="0"/>
              <a:t>Saijariina Toivikko</a:t>
            </a:r>
          </a:p>
        </p:txBody>
      </p:sp>
      <p:sp>
        <p:nvSpPr>
          <p:cNvPr id="6" name="Dian numeron paikkamerkki 5">
            <a:extLst>
              <a:ext uri="{FF2B5EF4-FFF2-40B4-BE49-F238E27FC236}">
                <a16:creationId xmlns:a16="http://schemas.microsoft.com/office/drawing/2014/main" id="{229D46FE-876A-4FDD-8594-CD314E18BC9D}"/>
              </a:ext>
            </a:extLst>
          </p:cNvPr>
          <p:cNvSpPr>
            <a:spLocks noGrp="1"/>
          </p:cNvSpPr>
          <p:nvPr>
            <p:ph type="sldNum" sz="quarter" idx="12"/>
          </p:nvPr>
        </p:nvSpPr>
        <p:spPr/>
        <p:txBody>
          <a:bodyPr/>
          <a:lstStyle/>
          <a:p>
            <a:fld id="{F6A6EE55-6480-6D4F-9DFD-9A8AFEA71F0A}" type="slidenum">
              <a:rPr lang="fi-FI" smtClean="0"/>
              <a:pPr/>
              <a:t>1</a:t>
            </a:fld>
            <a:endParaRPr lang="fi-FI"/>
          </a:p>
        </p:txBody>
      </p:sp>
      <p:sp>
        <p:nvSpPr>
          <p:cNvPr id="8" name="Alaotsikko 2">
            <a:extLst>
              <a:ext uri="{FF2B5EF4-FFF2-40B4-BE49-F238E27FC236}">
                <a16:creationId xmlns:a16="http://schemas.microsoft.com/office/drawing/2014/main" id="{E1AE37CC-92DD-4778-BA1E-E834AD1E39BB}"/>
              </a:ext>
            </a:extLst>
          </p:cNvPr>
          <p:cNvSpPr txBox="1">
            <a:spLocks/>
          </p:cNvSpPr>
          <p:nvPr/>
        </p:nvSpPr>
        <p:spPr>
          <a:xfrm>
            <a:off x="3647017" y="4707019"/>
            <a:ext cx="8265689" cy="40915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800" b="0" i="0" kern="1200">
                <a:solidFill>
                  <a:schemeClr val="bg1"/>
                </a:solidFill>
                <a:latin typeface="Arial"/>
                <a:ea typeface="+mn-ea"/>
                <a:cs typeface="Arial"/>
              </a:defRPr>
            </a:lvl1pPr>
            <a:lvl2pPr marL="457200" indent="0" algn="ctr" defTabSz="457200" rtl="0" eaLnBrk="1" latinLnBrk="0" hangingPunct="1">
              <a:spcBef>
                <a:spcPct val="20000"/>
              </a:spcBef>
              <a:buFont typeface="Arial"/>
              <a:buNone/>
              <a:defRPr sz="1900" b="0" i="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1900" b="0" i="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1900" b="0" i="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1900" b="0" i="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i-FI" sz="2400" dirty="0">
                <a:latin typeface="+mj-lt"/>
              </a:rPr>
              <a:t>Saijariina Toivikko, kehittämispäällikkö</a:t>
            </a:r>
          </a:p>
          <a:p>
            <a:r>
              <a:rPr lang="fi-FI" sz="2400" dirty="0">
                <a:latin typeface="+mj-lt"/>
              </a:rPr>
              <a:t>Riina Liikanen, Vesihuoltopoolin valmiuspäällikkö</a:t>
            </a:r>
          </a:p>
        </p:txBody>
      </p:sp>
    </p:spTree>
    <p:extLst>
      <p:ext uri="{BB962C8B-B14F-4D97-AF65-F5344CB8AC3E}">
        <p14:creationId xmlns:p14="http://schemas.microsoft.com/office/powerpoint/2010/main" val="957468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F322CE-533B-E03E-BE01-566AD8495B15}"/>
              </a:ext>
            </a:extLst>
          </p:cNvPr>
          <p:cNvSpPr>
            <a:spLocks noGrp="1"/>
          </p:cNvSpPr>
          <p:nvPr>
            <p:ph type="title"/>
          </p:nvPr>
        </p:nvSpPr>
        <p:spPr/>
        <p:txBody>
          <a:bodyPr>
            <a:normAutofit fontScale="90000"/>
          </a:bodyPr>
          <a:lstStyle/>
          <a:p>
            <a:r>
              <a:rPr lang="fi-FI" dirty="0"/>
              <a:t>Esimerkkejä muutoksista huoltovarmuuskriteereihin 2/2</a:t>
            </a:r>
          </a:p>
        </p:txBody>
      </p:sp>
      <p:sp>
        <p:nvSpPr>
          <p:cNvPr id="3" name="Sisällön paikkamerkki 2">
            <a:extLst>
              <a:ext uri="{FF2B5EF4-FFF2-40B4-BE49-F238E27FC236}">
                <a16:creationId xmlns:a16="http://schemas.microsoft.com/office/drawing/2014/main" id="{E17450D7-FC38-5040-7C7A-75B32E613338}"/>
              </a:ext>
            </a:extLst>
          </p:cNvPr>
          <p:cNvSpPr>
            <a:spLocks noGrp="1"/>
          </p:cNvSpPr>
          <p:nvPr>
            <p:ph idx="1"/>
          </p:nvPr>
        </p:nvSpPr>
        <p:spPr/>
        <p:txBody>
          <a:bodyPr>
            <a:noAutofit/>
          </a:bodyPr>
          <a:lstStyle/>
          <a:p>
            <a:r>
              <a:rPr lang="fi-FI" sz="1600" b="1" dirty="0"/>
              <a:t>Kriteereitä jaettu osiin</a:t>
            </a:r>
          </a:p>
          <a:p>
            <a:pPr lvl="1"/>
            <a:r>
              <a:rPr lang="fi-FI" sz="1600" dirty="0"/>
              <a:t>1.3 Laatuvaatimukset täyttävä vedenlaatu (100 % näytteistä)</a:t>
            </a:r>
          </a:p>
          <a:p>
            <a:r>
              <a:rPr lang="fi-FI" sz="1600" b="1" dirty="0"/>
              <a:t>Muutettu</a:t>
            </a:r>
          </a:p>
          <a:p>
            <a:pPr lvl="1"/>
            <a:r>
              <a:rPr lang="fi-FI" sz="1600" dirty="0"/>
              <a:t>2.7 Vesihuoltolaitos hallitsee riskiperusteisesti ja oikeasuhtaisesti ilmastonmuutoksen toiminnalleen aiheuttamia riskejä. </a:t>
            </a:r>
          </a:p>
          <a:p>
            <a:r>
              <a:rPr lang="fi-FI" sz="1600" b="1" dirty="0"/>
              <a:t>Lisätty uusia kriteereitä</a:t>
            </a:r>
          </a:p>
          <a:p>
            <a:pPr lvl="1"/>
            <a:r>
              <a:rPr lang="fi-FI" sz="1600" dirty="0"/>
              <a:t>2.14 Varavoimakoneiden käyttöönotto ja toimivuus testataan säännöllisesti. </a:t>
            </a:r>
          </a:p>
          <a:p>
            <a:pPr lvl="1"/>
            <a:r>
              <a:rPr lang="fi-FI" sz="1600" dirty="0"/>
              <a:t>2.15 Vesihuoltolaitos on selvittänyt materiaalisia yhteistyötarpeita ja -mahdollisuuksia muiden vesihuoltolaitosten kanssa. Jos yhteisiä tarpeita ja mahdollisuuksia on havaittu, on tehty yhteistyösopimuksia (esim. varavoima, vedenjakelukalusto, kemikaalit, varaosat).</a:t>
            </a:r>
          </a:p>
          <a:p>
            <a:pPr lvl="1"/>
            <a:r>
              <a:rPr lang="fi-FI" sz="1600" dirty="0"/>
              <a:t>2.18 Vesihuoltolaitoksen kohteiden (esim. kiinteistöjen, toimitilojen) riittävästä fyysisestä turvallisuudesta (lukitus, kulunseuranta, aitaus, valvontakamerat tms.)  on huolehdittu asianmukaisesti ottaen huomioon niiden kriittisyys.</a:t>
            </a:r>
          </a:p>
          <a:p>
            <a:pPr lvl="1"/>
            <a:r>
              <a:rPr lang="fi-FI" sz="1600" dirty="0"/>
              <a:t>3.7 On suunniteltu ja käyttöönotettavissa vaihtoehtoiset tiedon- ja toiminnanhallinnan sekä sisäisen viestinnän menetelmät, mikäli internet ja/tai normaalit tietoliikenneyhteydet eivät toimi.</a:t>
            </a:r>
          </a:p>
          <a:p>
            <a:pPr lvl="1"/>
            <a:endParaRPr lang="fi-FI" sz="1600" dirty="0"/>
          </a:p>
          <a:p>
            <a:pPr lvl="1"/>
            <a:endParaRPr lang="fi-FI" sz="1600" dirty="0"/>
          </a:p>
        </p:txBody>
      </p:sp>
      <p:sp>
        <p:nvSpPr>
          <p:cNvPr id="4" name="Päivämäärän paikkamerkki 3">
            <a:extLst>
              <a:ext uri="{FF2B5EF4-FFF2-40B4-BE49-F238E27FC236}">
                <a16:creationId xmlns:a16="http://schemas.microsoft.com/office/drawing/2014/main" id="{FA615BB0-A9F9-9EA9-1EFA-7F3AB15E10C8}"/>
              </a:ext>
            </a:extLst>
          </p:cNvPr>
          <p:cNvSpPr>
            <a:spLocks noGrp="1"/>
          </p:cNvSpPr>
          <p:nvPr>
            <p:ph type="dt" sz="half" idx="10"/>
          </p:nvPr>
        </p:nvSpPr>
        <p:spPr/>
        <p:txBody>
          <a:bodyPr/>
          <a:lstStyle/>
          <a:p>
            <a:fld id="{E0BD88CB-D4F6-6945-9284-A76DBA5D1F20}" type="datetime1">
              <a:rPr lang="fi-FI" smtClean="0"/>
              <a:pPr/>
              <a:t>8.11.2023</a:t>
            </a:fld>
            <a:endParaRPr lang="fi-FI" dirty="0"/>
          </a:p>
        </p:txBody>
      </p:sp>
      <p:sp>
        <p:nvSpPr>
          <p:cNvPr id="5" name="Alatunnisteen paikkamerkki 4">
            <a:extLst>
              <a:ext uri="{FF2B5EF4-FFF2-40B4-BE49-F238E27FC236}">
                <a16:creationId xmlns:a16="http://schemas.microsoft.com/office/drawing/2014/main" id="{7D102976-AC4F-4593-8C85-1FF565A9DD93}"/>
              </a:ext>
            </a:extLst>
          </p:cNvPr>
          <p:cNvSpPr>
            <a:spLocks noGrp="1"/>
          </p:cNvSpPr>
          <p:nvPr>
            <p:ph type="ftr" sz="quarter" idx="11"/>
          </p:nvPr>
        </p:nvSpPr>
        <p:spPr/>
        <p:txBody>
          <a:bodyPr/>
          <a:lstStyle/>
          <a:p>
            <a:r>
              <a:rPr lang="fi-FI" dirty="0"/>
              <a:t>Saijariina Toivikko</a:t>
            </a:r>
          </a:p>
        </p:txBody>
      </p:sp>
      <p:sp>
        <p:nvSpPr>
          <p:cNvPr id="6" name="Dian numeron paikkamerkki 5">
            <a:extLst>
              <a:ext uri="{FF2B5EF4-FFF2-40B4-BE49-F238E27FC236}">
                <a16:creationId xmlns:a16="http://schemas.microsoft.com/office/drawing/2014/main" id="{62F1C3A3-EC1E-6948-8011-5226014B9E22}"/>
              </a:ext>
            </a:extLst>
          </p:cNvPr>
          <p:cNvSpPr>
            <a:spLocks noGrp="1"/>
          </p:cNvSpPr>
          <p:nvPr>
            <p:ph type="sldNum" sz="quarter" idx="12"/>
          </p:nvPr>
        </p:nvSpPr>
        <p:spPr/>
        <p:txBody>
          <a:bodyPr/>
          <a:lstStyle/>
          <a:p>
            <a:fld id="{F6A6EE55-6480-6D4F-9DFD-9A8AFEA71F0A}" type="slidenum">
              <a:rPr lang="fi-FI" smtClean="0"/>
              <a:pPr/>
              <a:t>10</a:t>
            </a:fld>
            <a:endParaRPr lang="fi-FI"/>
          </a:p>
        </p:txBody>
      </p:sp>
    </p:spTree>
    <p:extLst>
      <p:ext uri="{BB962C8B-B14F-4D97-AF65-F5344CB8AC3E}">
        <p14:creationId xmlns:p14="http://schemas.microsoft.com/office/powerpoint/2010/main" val="210526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230BCC-83F7-8A3D-DAD4-5E0238FFF315}"/>
              </a:ext>
            </a:extLst>
          </p:cNvPr>
          <p:cNvSpPr>
            <a:spLocks noGrp="1"/>
          </p:cNvSpPr>
          <p:nvPr>
            <p:ph type="title"/>
          </p:nvPr>
        </p:nvSpPr>
        <p:spPr/>
        <p:txBody>
          <a:bodyPr>
            <a:normAutofit fontScale="90000"/>
          </a:bodyPr>
          <a:lstStyle/>
          <a:p>
            <a:r>
              <a:rPr lang="fi-FI" dirty="0"/>
              <a:t>Vesihuollon alueelliselle huoltovarmuustilannekuvalle malli</a:t>
            </a:r>
          </a:p>
        </p:txBody>
      </p:sp>
      <p:sp>
        <p:nvSpPr>
          <p:cNvPr id="3" name="Sisällön paikkamerkki 2">
            <a:extLst>
              <a:ext uri="{FF2B5EF4-FFF2-40B4-BE49-F238E27FC236}">
                <a16:creationId xmlns:a16="http://schemas.microsoft.com/office/drawing/2014/main" id="{C6E02CFF-F583-0B98-8AA5-AE85C3E75641}"/>
              </a:ext>
            </a:extLst>
          </p:cNvPr>
          <p:cNvSpPr>
            <a:spLocks noGrp="1"/>
          </p:cNvSpPr>
          <p:nvPr>
            <p:ph idx="1"/>
          </p:nvPr>
        </p:nvSpPr>
        <p:spPr>
          <a:xfrm>
            <a:off x="609600" y="1426264"/>
            <a:ext cx="7207306" cy="4854101"/>
          </a:xfrm>
        </p:spPr>
        <p:txBody>
          <a:bodyPr>
            <a:normAutofit fontScale="77500" lnSpcReduction="20000"/>
          </a:bodyPr>
          <a:lstStyle/>
          <a:p>
            <a:r>
              <a:rPr lang="fi-FI" dirty="0"/>
              <a:t>Uudenmaan vesihuollon nykytila ja kehittämistarpeet –selvitystyön yhtenä osana laadittiin 2023</a:t>
            </a:r>
          </a:p>
          <a:p>
            <a:pPr lvl="1"/>
            <a:r>
              <a:rPr lang="fi-FI" dirty="0"/>
              <a:t>Uudenmaan alueellinen huoltovarmuustilannekuva</a:t>
            </a:r>
          </a:p>
          <a:p>
            <a:pPr lvl="1"/>
            <a:r>
              <a:rPr lang="fi-FI" dirty="0"/>
              <a:t>Vesihuollon alueelliselle huoltovarmuustilannekuvalle malli</a:t>
            </a:r>
          </a:p>
          <a:p>
            <a:r>
              <a:rPr lang="fi-FI" dirty="0"/>
              <a:t>Yhtenä osana alueellisen huoltovarmuustilannekuvan muodostamista käytettiin hyvän vesihuollon kriteereiden sisältämiä huoltovarmuuskriteereitä</a:t>
            </a:r>
          </a:p>
          <a:p>
            <a:r>
              <a:rPr lang="fi-FI" dirty="0"/>
              <a:t>Hankkeesta saatiin myös syötteitä huoltovarmuuskriteereiden kehittämiseen.</a:t>
            </a:r>
          </a:p>
          <a:p>
            <a:r>
              <a:rPr lang="fi-FI" dirty="0"/>
              <a:t>Uudenmaan vesihuollon nykytila -selvitystyötä ohjasi vesihuoltolaitosten, kuntien, Vesilaitosyhdistyksen, Vesihuoltopoolin, Uudenmaan liiton, Etelä-Suomen aluehallintoviraston sekä viranomaisten edustajista koostuva ryhmä ja työn toteutti AFRY. </a:t>
            </a:r>
          </a:p>
          <a:p>
            <a:r>
              <a:rPr lang="fi-FI" dirty="0"/>
              <a:t>Rahoittajina työssä olivat Uudenmaan liitto, Huoltovarmuuskeskus ja Etelä-Savon ELY-keskus.</a:t>
            </a:r>
          </a:p>
        </p:txBody>
      </p:sp>
      <p:sp>
        <p:nvSpPr>
          <p:cNvPr id="4" name="Päivämäärän paikkamerkki 3">
            <a:extLst>
              <a:ext uri="{FF2B5EF4-FFF2-40B4-BE49-F238E27FC236}">
                <a16:creationId xmlns:a16="http://schemas.microsoft.com/office/drawing/2014/main" id="{8C618A3B-3C58-6453-FE0C-257B1F59E852}"/>
              </a:ext>
            </a:extLst>
          </p:cNvPr>
          <p:cNvSpPr>
            <a:spLocks noGrp="1"/>
          </p:cNvSpPr>
          <p:nvPr>
            <p:ph type="dt" sz="half" idx="10"/>
          </p:nvPr>
        </p:nvSpPr>
        <p:spPr/>
        <p:txBody>
          <a:bodyPr/>
          <a:lstStyle/>
          <a:p>
            <a:fld id="{E0BD88CB-D4F6-6945-9284-A76DBA5D1F20}" type="datetime1">
              <a:rPr lang="fi-FI" smtClean="0"/>
              <a:pPr/>
              <a:t>8.11.2023</a:t>
            </a:fld>
            <a:endParaRPr lang="fi-FI" dirty="0"/>
          </a:p>
        </p:txBody>
      </p:sp>
      <p:sp>
        <p:nvSpPr>
          <p:cNvPr id="5" name="Alatunnisteen paikkamerkki 4">
            <a:extLst>
              <a:ext uri="{FF2B5EF4-FFF2-40B4-BE49-F238E27FC236}">
                <a16:creationId xmlns:a16="http://schemas.microsoft.com/office/drawing/2014/main" id="{7B85AB7B-2DB5-2754-7E69-37EA1F107C4A}"/>
              </a:ext>
            </a:extLst>
          </p:cNvPr>
          <p:cNvSpPr>
            <a:spLocks noGrp="1"/>
          </p:cNvSpPr>
          <p:nvPr>
            <p:ph type="ftr" sz="quarter" idx="11"/>
          </p:nvPr>
        </p:nvSpPr>
        <p:spPr/>
        <p:txBody>
          <a:bodyPr/>
          <a:lstStyle/>
          <a:p>
            <a:r>
              <a:rPr lang="fi-FI" dirty="0"/>
              <a:t>Saijariina Toivikko</a:t>
            </a:r>
          </a:p>
        </p:txBody>
      </p:sp>
      <p:sp>
        <p:nvSpPr>
          <p:cNvPr id="6" name="Dian numeron paikkamerkki 5">
            <a:extLst>
              <a:ext uri="{FF2B5EF4-FFF2-40B4-BE49-F238E27FC236}">
                <a16:creationId xmlns:a16="http://schemas.microsoft.com/office/drawing/2014/main" id="{6047E3FA-18F2-3F44-0D81-8218D41D4AA2}"/>
              </a:ext>
            </a:extLst>
          </p:cNvPr>
          <p:cNvSpPr>
            <a:spLocks noGrp="1"/>
          </p:cNvSpPr>
          <p:nvPr>
            <p:ph type="sldNum" sz="quarter" idx="12"/>
          </p:nvPr>
        </p:nvSpPr>
        <p:spPr/>
        <p:txBody>
          <a:bodyPr/>
          <a:lstStyle/>
          <a:p>
            <a:fld id="{F6A6EE55-6480-6D4F-9DFD-9A8AFEA71F0A}" type="slidenum">
              <a:rPr lang="fi-FI" smtClean="0"/>
              <a:pPr/>
              <a:t>11</a:t>
            </a:fld>
            <a:endParaRPr lang="fi-FI"/>
          </a:p>
        </p:txBody>
      </p:sp>
      <p:pic>
        <p:nvPicPr>
          <p:cNvPr id="10" name="Kuva 9">
            <a:extLst>
              <a:ext uri="{FF2B5EF4-FFF2-40B4-BE49-F238E27FC236}">
                <a16:creationId xmlns:a16="http://schemas.microsoft.com/office/drawing/2014/main" id="{30C38E1A-9B1F-BC5A-FF6E-66B20913D860}"/>
              </a:ext>
            </a:extLst>
          </p:cNvPr>
          <p:cNvPicPr>
            <a:picLocks noChangeAspect="1"/>
          </p:cNvPicPr>
          <p:nvPr/>
        </p:nvPicPr>
        <p:blipFill>
          <a:blip r:embed="rId2"/>
          <a:stretch>
            <a:fillRect/>
          </a:stretch>
        </p:blipFill>
        <p:spPr>
          <a:xfrm>
            <a:off x="8149010" y="1245140"/>
            <a:ext cx="3433390" cy="4854102"/>
          </a:xfrm>
          <a:prstGeom prst="rect">
            <a:avLst/>
          </a:prstGeom>
        </p:spPr>
      </p:pic>
    </p:spTree>
    <p:extLst>
      <p:ext uri="{BB962C8B-B14F-4D97-AF65-F5344CB8AC3E}">
        <p14:creationId xmlns:p14="http://schemas.microsoft.com/office/powerpoint/2010/main" val="5747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96311E-1321-4744-0F1F-C71FBB3BBBC3}"/>
              </a:ext>
            </a:extLst>
          </p:cNvPr>
          <p:cNvSpPr>
            <a:spLocks noGrp="1"/>
          </p:cNvSpPr>
          <p:nvPr>
            <p:ph type="title"/>
          </p:nvPr>
        </p:nvSpPr>
        <p:spPr/>
        <p:txBody>
          <a:bodyPr>
            <a:normAutofit fontScale="90000"/>
          </a:bodyPr>
          <a:lstStyle/>
          <a:p>
            <a:r>
              <a:rPr lang="fi-FI" dirty="0">
                <a:solidFill>
                  <a:schemeClr val="accent1"/>
                </a:solidFill>
              </a:rPr>
              <a:t>Jatkossa….</a:t>
            </a:r>
            <a:br>
              <a:rPr lang="fi-FI" sz="3600" dirty="0">
                <a:solidFill>
                  <a:schemeClr val="accent1"/>
                </a:solidFill>
              </a:rPr>
            </a:br>
            <a:endParaRPr lang="fi-FI" dirty="0"/>
          </a:p>
        </p:txBody>
      </p:sp>
      <p:sp>
        <p:nvSpPr>
          <p:cNvPr id="3" name="Sisällön paikkamerkki 2">
            <a:extLst>
              <a:ext uri="{FF2B5EF4-FFF2-40B4-BE49-F238E27FC236}">
                <a16:creationId xmlns:a16="http://schemas.microsoft.com/office/drawing/2014/main" id="{CD501070-C299-1EAE-6119-675A1DE84EBC}"/>
              </a:ext>
            </a:extLst>
          </p:cNvPr>
          <p:cNvSpPr>
            <a:spLocks noGrp="1"/>
          </p:cNvSpPr>
          <p:nvPr>
            <p:ph idx="1"/>
          </p:nvPr>
        </p:nvSpPr>
        <p:spPr>
          <a:xfrm>
            <a:off x="609599" y="1426265"/>
            <a:ext cx="6058619" cy="4483647"/>
          </a:xfrm>
        </p:spPr>
        <p:txBody>
          <a:bodyPr>
            <a:normAutofit fontScale="85000" lnSpcReduction="20000"/>
          </a:bodyPr>
          <a:lstStyle/>
          <a:p>
            <a:pPr lvl="1">
              <a:lnSpc>
                <a:spcPct val="90000"/>
              </a:lnSpc>
            </a:pPr>
            <a:r>
              <a:rPr lang="fi-FI" sz="2800" dirty="0"/>
              <a:t>Päivitetyistä hyvän vesihuollon kriteereistä laaditaan </a:t>
            </a:r>
            <a:r>
              <a:rPr lang="fi-FI" sz="2800" dirty="0" err="1"/>
              <a:t>VVY:n</a:t>
            </a:r>
            <a:r>
              <a:rPr lang="fi-FI" sz="2800" dirty="0"/>
              <a:t> julkaisu vuonna 2023 (Versio 3)</a:t>
            </a:r>
          </a:p>
          <a:p>
            <a:pPr lvl="1">
              <a:lnSpc>
                <a:spcPct val="90000"/>
              </a:lnSpc>
            </a:pPr>
            <a:r>
              <a:rPr lang="fi-FI" sz="2800" dirty="0"/>
              <a:t>Hyvän vesihuollon kriteereiden helppoa hyödyntämistä varten tehdään uusi sähköinen työkalu</a:t>
            </a:r>
          </a:p>
          <a:p>
            <a:pPr marL="457200" lvl="1" indent="0">
              <a:lnSpc>
                <a:spcPct val="90000"/>
              </a:lnSpc>
              <a:buNone/>
            </a:pPr>
            <a:endParaRPr lang="fi-FI" sz="2800" dirty="0"/>
          </a:p>
          <a:p>
            <a:pPr lvl="1">
              <a:lnSpc>
                <a:spcPct val="90000"/>
              </a:lnSpc>
            </a:pPr>
            <a:r>
              <a:rPr lang="fi-FI" sz="2800" dirty="0"/>
              <a:t>Arvioidaan soveltuuko kriteeristö vapaaehtoiseen vertaisarviointiin vai säädetäänkö kriteereiden käytöstä osana vesihuoltolainsäädäntöä</a:t>
            </a:r>
          </a:p>
          <a:p>
            <a:pPr marL="457200" lvl="1" indent="0">
              <a:lnSpc>
                <a:spcPct val="90000"/>
              </a:lnSpc>
              <a:buNone/>
            </a:pPr>
            <a:endParaRPr lang="fi-FI" sz="2800" dirty="0"/>
          </a:p>
          <a:p>
            <a:pPr lvl="1">
              <a:lnSpc>
                <a:spcPct val="90000"/>
              </a:lnSpc>
            </a:pPr>
            <a:r>
              <a:rPr lang="fi-FI" sz="2800" dirty="0"/>
              <a:t>Alueellisia huoltovarmuustilannekuvia laaditaan eri alueilla</a:t>
            </a:r>
          </a:p>
          <a:p>
            <a:pPr marL="0" indent="0">
              <a:buNone/>
            </a:pPr>
            <a:endParaRPr lang="fi-FI" dirty="0"/>
          </a:p>
        </p:txBody>
      </p:sp>
      <p:sp>
        <p:nvSpPr>
          <p:cNvPr id="4" name="Päivämäärän paikkamerkki 3">
            <a:extLst>
              <a:ext uri="{FF2B5EF4-FFF2-40B4-BE49-F238E27FC236}">
                <a16:creationId xmlns:a16="http://schemas.microsoft.com/office/drawing/2014/main" id="{CCB69FC2-6070-92D8-0D50-067305685C2F}"/>
              </a:ext>
            </a:extLst>
          </p:cNvPr>
          <p:cNvSpPr>
            <a:spLocks noGrp="1"/>
          </p:cNvSpPr>
          <p:nvPr>
            <p:ph type="dt" sz="half" idx="10"/>
          </p:nvPr>
        </p:nvSpPr>
        <p:spPr/>
        <p:txBody>
          <a:bodyPr/>
          <a:lstStyle/>
          <a:p>
            <a:fld id="{E0BD88CB-D4F6-6945-9284-A76DBA5D1F20}" type="datetime1">
              <a:rPr lang="fi-FI" smtClean="0"/>
              <a:pPr/>
              <a:t>8.11.2023</a:t>
            </a:fld>
            <a:endParaRPr lang="fi-FI" dirty="0"/>
          </a:p>
        </p:txBody>
      </p:sp>
      <p:sp>
        <p:nvSpPr>
          <p:cNvPr id="5" name="Alatunnisteen paikkamerkki 4">
            <a:extLst>
              <a:ext uri="{FF2B5EF4-FFF2-40B4-BE49-F238E27FC236}">
                <a16:creationId xmlns:a16="http://schemas.microsoft.com/office/drawing/2014/main" id="{D017BB67-BBB8-2CC5-4E8F-023D2DA97AE8}"/>
              </a:ext>
            </a:extLst>
          </p:cNvPr>
          <p:cNvSpPr>
            <a:spLocks noGrp="1"/>
          </p:cNvSpPr>
          <p:nvPr>
            <p:ph type="ftr" sz="quarter" idx="11"/>
          </p:nvPr>
        </p:nvSpPr>
        <p:spPr/>
        <p:txBody>
          <a:bodyPr/>
          <a:lstStyle/>
          <a:p>
            <a:r>
              <a:rPr lang="fi-FI" dirty="0"/>
              <a:t>Saijariina Toivikko</a:t>
            </a:r>
          </a:p>
        </p:txBody>
      </p:sp>
      <p:sp>
        <p:nvSpPr>
          <p:cNvPr id="6" name="Dian numeron paikkamerkki 5">
            <a:extLst>
              <a:ext uri="{FF2B5EF4-FFF2-40B4-BE49-F238E27FC236}">
                <a16:creationId xmlns:a16="http://schemas.microsoft.com/office/drawing/2014/main" id="{E254B647-21BF-38E5-3D4B-B96D89A1D6CE}"/>
              </a:ext>
            </a:extLst>
          </p:cNvPr>
          <p:cNvSpPr>
            <a:spLocks noGrp="1"/>
          </p:cNvSpPr>
          <p:nvPr>
            <p:ph type="sldNum" sz="quarter" idx="12"/>
          </p:nvPr>
        </p:nvSpPr>
        <p:spPr/>
        <p:txBody>
          <a:bodyPr/>
          <a:lstStyle/>
          <a:p>
            <a:fld id="{F6A6EE55-6480-6D4F-9DFD-9A8AFEA71F0A}" type="slidenum">
              <a:rPr lang="fi-FI" smtClean="0"/>
              <a:pPr/>
              <a:t>12</a:t>
            </a:fld>
            <a:endParaRPr lang="fi-FI"/>
          </a:p>
        </p:txBody>
      </p:sp>
      <p:pic>
        <p:nvPicPr>
          <p:cNvPr id="7" name="Kuva 6">
            <a:extLst>
              <a:ext uri="{FF2B5EF4-FFF2-40B4-BE49-F238E27FC236}">
                <a16:creationId xmlns:a16="http://schemas.microsoft.com/office/drawing/2014/main" id="{58C76AB3-F846-4F7A-C214-AABB5CC20ACA}"/>
              </a:ext>
            </a:extLst>
          </p:cNvPr>
          <p:cNvPicPr>
            <a:picLocks noChangeAspect="1"/>
          </p:cNvPicPr>
          <p:nvPr/>
        </p:nvPicPr>
        <p:blipFill rotWithShape="1">
          <a:blip r:embed="rId2"/>
          <a:srcRect t="589" b="15361"/>
          <a:stretch/>
        </p:blipFill>
        <p:spPr>
          <a:xfrm>
            <a:off x="7117332" y="1417638"/>
            <a:ext cx="4690929" cy="3942760"/>
          </a:xfrm>
          <a:prstGeom prst="rect">
            <a:avLst/>
          </a:prstGeom>
          <a:noFill/>
        </p:spPr>
      </p:pic>
    </p:spTree>
    <p:extLst>
      <p:ext uri="{BB962C8B-B14F-4D97-AF65-F5344CB8AC3E}">
        <p14:creationId xmlns:p14="http://schemas.microsoft.com/office/powerpoint/2010/main" val="2733493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E0BD88CB-D4F6-6945-9284-A76DBA5D1F20}" type="datetime1">
              <a:rPr lang="fi-FI" smtClean="0"/>
              <a:pPr/>
              <a:t>8.11.2023</a:t>
            </a:fld>
            <a:endParaRPr lang="fi-FI" dirty="0"/>
          </a:p>
        </p:txBody>
      </p:sp>
      <p:sp>
        <p:nvSpPr>
          <p:cNvPr id="5" name="Alatunnisteen paikkamerkki 4"/>
          <p:cNvSpPr>
            <a:spLocks noGrp="1"/>
          </p:cNvSpPr>
          <p:nvPr>
            <p:ph type="ftr" sz="quarter" idx="11"/>
          </p:nvPr>
        </p:nvSpPr>
        <p:spPr/>
        <p:txBody>
          <a:bodyPr/>
          <a:lstStyle/>
          <a:p>
            <a:r>
              <a:rPr lang="fi-FI" dirty="0"/>
              <a:t>Saijariina Toivikko</a:t>
            </a:r>
          </a:p>
        </p:txBody>
      </p:sp>
      <p:sp>
        <p:nvSpPr>
          <p:cNvPr id="6" name="Dian numeron paikkamerkki 5"/>
          <p:cNvSpPr>
            <a:spLocks noGrp="1"/>
          </p:cNvSpPr>
          <p:nvPr>
            <p:ph type="sldNum" sz="quarter" idx="12"/>
          </p:nvPr>
        </p:nvSpPr>
        <p:spPr/>
        <p:txBody>
          <a:bodyPr/>
          <a:lstStyle/>
          <a:p>
            <a:fld id="{F6A6EE55-6480-6D4F-9DFD-9A8AFEA71F0A}" type="slidenum">
              <a:rPr lang="fi-FI" smtClean="0"/>
              <a:pPr/>
              <a:t>13</a:t>
            </a:fld>
            <a:endParaRPr lang="fi-FI"/>
          </a:p>
        </p:txBody>
      </p:sp>
      <p:pic>
        <p:nvPicPr>
          <p:cNvPr id="7" name="Kuva 6" descr="etusivu.jpg"/>
          <p:cNvPicPr>
            <a:picLocks noChangeAspect="1"/>
          </p:cNvPicPr>
          <p:nvPr/>
        </p:nvPicPr>
        <p:blipFill rotWithShape="1">
          <a:blip r:embed="rId3">
            <a:extLst>
              <a:ext uri="{28A0092B-C50C-407E-A947-70E740481C1C}">
                <a14:useLocalDpi xmlns:a14="http://schemas.microsoft.com/office/drawing/2010/main" val="0"/>
              </a:ext>
            </a:extLst>
          </a:blip>
          <a:srcRect l="-1" t="15859" r="17983"/>
          <a:stretch/>
        </p:blipFill>
        <p:spPr>
          <a:xfrm>
            <a:off x="1524002" y="1524001"/>
            <a:ext cx="9144001" cy="4832350"/>
          </a:xfrm>
          <a:prstGeom prst="rect">
            <a:avLst/>
          </a:prstGeom>
          <a:noFill/>
          <a:ln>
            <a:noFill/>
          </a:ln>
        </p:spPr>
      </p:pic>
      <p:pic>
        <p:nvPicPr>
          <p:cNvPr id="8" name="Kuva 7" descr="VVY_logo_vaaka.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3601" y="596900"/>
            <a:ext cx="2779776" cy="670560"/>
          </a:xfrm>
          <a:prstGeom prst="rect">
            <a:avLst/>
          </a:prstGeom>
        </p:spPr>
      </p:pic>
      <p:sp>
        <p:nvSpPr>
          <p:cNvPr id="9" name="Otsikko 1"/>
          <p:cNvSpPr>
            <a:spLocks noGrp="1"/>
          </p:cNvSpPr>
          <p:nvPr>
            <p:ph type="title"/>
          </p:nvPr>
        </p:nvSpPr>
        <p:spPr>
          <a:xfrm>
            <a:off x="2775187" y="2403182"/>
            <a:ext cx="5787625" cy="810665"/>
          </a:xfrm>
        </p:spPr>
        <p:txBody>
          <a:bodyPr>
            <a:normAutofit fontScale="90000"/>
          </a:bodyPr>
          <a:lstStyle/>
          <a:p>
            <a:r>
              <a:rPr lang="fi-FI" dirty="0">
                <a:solidFill>
                  <a:schemeClr val="bg1"/>
                </a:solidFill>
              </a:rPr>
              <a:t> </a:t>
            </a:r>
            <a:br>
              <a:rPr lang="fi-FI" dirty="0">
                <a:solidFill>
                  <a:schemeClr val="bg1"/>
                </a:solidFill>
              </a:rPr>
            </a:br>
            <a:br>
              <a:rPr lang="fi-FI" dirty="0">
                <a:solidFill>
                  <a:schemeClr val="bg1"/>
                </a:solidFill>
              </a:rPr>
            </a:br>
            <a:endParaRPr lang="fi-FI" sz="3100" dirty="0">
              <a:solidFill>
                <a:schemeClr val="bg1"/>
              </a:solidFill>
              <a:latin typeface="+mn-lt"/>
            </a:endParaRPr>
          </a:p>
        </p:txBody>
      </p:sp>
      <p:sp>
        <p:nvSpPr>
          <p:cNvPr id="10" name="Sisällön paikkamerkki 2"/>
          <p:cNvSpPr>
            <a:spLocks noGrp="1"/>
          </p:cNvSpPr>
          <p:nvPr>
            <p:ph idx="1"/>
          </p:nvPr>
        </p:nvSpPr>
        <p:spPr>
          <a:xfrm>
            <a:off x="2613663" y="2902592"/>
            <a:ext cx="5309419" cy="2685989"/>
          </a:xfrm>
        </p:spPr>
        <p:txBody>
          <a:bodyPr>
            <a:noAutofit/>
          </a:bodyPr>
          <a:lstStyle/>
          <a:p>
            <a:pPr marL="0" indent="0">
              <a:lnSpc>
                <a:spcPct val="90000"/>
              </a:lnSpc>
              <a:buNone/>
            </a:pPr>
            <a:r>
              <a:rPr lang="fi-FI" sz="2800" dirty="0">
                <a:solidFill>
                  <a:schemeClr val="bg1"/>
                </a:solidFill>
                <a:latin typeface="+mn-lt"/>
              </a:rPr>
              <a:t>Lisätietoja:</a:t>
            </a:r>
          </a:p>
          <a:p>
            <a:pPr marL="0" indent="0">
              <a:lnSpc>
                <a:spcPct val="90000"/>
              </a:lnSpc>
              <a:buNone/>
            </a:pPr>
            <a:r>
              <a:rPr lang="fi-FI" sz="2800" dirty="0">
                <a:solidFill>
                  <a:schemeClr val="bg1"/>
                </a:solidFill>
                <a:latin typeface="+mn-lt"/>
              </a:rPr>
              <a:t>Ratamestarinkatu 7 B</a:t>
            </a:r>
          </a:p>
          <a:p>
            <a:pPr marL="0" indent="0">
              <a:lnSpc>
                <a:spcPct val="90000"/>
              </a:lnSpc>
              <a:buNone/>
            </a:pPr>
            <a:r>
              <a:rPr lang="fi-FI" sz="2800" dirty="0">
                <a:solidFill>
                  <a:schemeClr val="bg1"/>
                </a:solidFill>
                <a:latin typeface="+mn-lt"/>
              </a:rPr>
              <a:t>00520 HELSINKI</a:t>
            </a:r>
          </a:p>
          <a:p>
            <a:pPr marL="0" indent="0">
              <a:lnSpc>
                <a:spcPct val="90000"/>
              </a:lnSpc>
              <a:buNone/>
            </a:pPr>
            <a:endParaRPr lang="fi-FI" sz="2800" dirty="0">
              <a:solidFill>
                <a:schemeClr val="bg1"/>
              </a:solidFill>
              <a:latin typeface="+mn-lt"/>
            </a:endParaRPr>
          </a:p>
          <a:p>
            <a:pPr marL="0" indent="0">
              <a:lnSpc>
                <a:spcPct val="90000"/>
              </a:lnSpc>
              <a:buNone/>
            </a:pPr>
            <a:r>
              <a:rPr lang="fi-FI" sz="2800" dirty="0">
                <a:solidFill>
                  <a:schemeClr val="bg1"/>
                </a:solidFill>
                <a:latin typeface="+mn-lt"/>
              </a:rPr>
              <a:t>Puhelin 09 868 9010</a:t>
            </a:r>
          </a:p>
          <a:p>
            <a:pPr marL="0" indent="0">
              <a:lnSpc>
                <a:spcPct val="90000"/>
              </a:lnSpc>
              <a:buNone/>
            </a:pPr>
            <a:r>
              <a:rPr lang="fi-FI" sz="2800" dirty="0">
                <a:solidFill>
                  <a:schemeClr val="bg1"/>
                </a:solidFill>
                <a:latin typeface="+mn-lt"/>
              </a:rPr>
              <a:t>Sähköposti </a:t>
            </a:r>
            <a:r>
              <a:rPr lang="fi-FI" sz="2800" dirty="0" err="1">
                <a:solidFill>
                  <a:schemeClr val="bg1"/>
                </a:solidFill>
                <a:latin typeface="+mn-lt"/>
              </a:rPr>
              <a:t>vvy@vvy.fi</a:t>
            </a:r>
            <a:endParaRPr lang="fi-FI" sz="2800" dirty="0">
              <a:solidFill>
                <a:schemeClr val="bg1"/>
              </a:solidFill>
              <a:latin typeface="+mn-lt"/>
            </a:endParaRPr>
          </a:p>
          <a:p>
            <a:pPr marL="0" indent="0">
              <a:lnSpc>
                <a:spcPct val="90000"/>
              </a:lnSpc>
              <a:buNone/>
            </a:pPr>
            <a:r>
              <a:rPr lang="fi-FI" sz="2800" dirty="0" err="1">
                <a:solidFill>
                  <a:schemeClr val="bg1"/>
                </a:solidFill>
                <a:latin typeface="+mn-lt"/>
                <a:hlinkClick r:id="rId5"/>
              </a:rPr>
              <a:t>www.vvy.fi</a:t>
            </a:r>
            <a:endParaRPr lang="fi-FI" sz="2800" dirty="0">
              <a:solidFill>
                <a:schemeClr val="bg1"/>
              </a:solidFill>
              <a:latin typeface="+mn-lt"/>
            </a:endParaRPr>
          </a:p>
          <a:p>
            <a:pPr marL="0" indent="0">
              <a:lnSpc>
                <a:spcPct val="90000"/>
              </a:lnSpc>
              <a:buNone/>
            </a:pPr>
            <a:endParaRPr lang="fi-FI" sz="2000" dirty="0">
              <a:solidFill>
                <a:schemeClr val="bg1"/>
              </a:solidFill>
            </a:endParaRPr>
          </a:p>
        </p:txBody>
      </p:sp>
      <p:pic>
        <p:nvPicPr>
          <p:cNvPr id="3" name="Kuva 2">
            <a:extLst>
              <a:ext uri="{FF2B5EF4-FFF2-40B4-BE49-F238E27FC236}">
                <a16:creationId xmlns:a16="http://schemas.microsoft.com/office/drawing/2014/main" id="{451FEFBE-7AE4-445E-86BF-7718800EFF81}"/>
              </a:ext>
            </a:extLst>
          </p:cNvPr>
          <p:cNvPicPr>
            <a:picLocks noChangeAspect="1"/>
          </p:cNvPicPr>
          <p:nvPr/>
        </p:nvPicPr>
        <p:blipFill rotWithShape="1">
          <a:blip r:embed="rId6"/>
          <a:srcRect r="20054"/>
          <a:stretch/>
        </p:blipFill>
        <p:spPr>
          <a:xfrm>
            <a:off x="8423961" y="2063549"/>
            <a:ext cx="2063618" cy="3448050"/>
          </a:xfrm>
          <a:prstGeom prst="rect">
            <a:avLst/>
          </a:prstGeom>
        </p:spPr>
      </p:pic>
      <p:pic>
        <p:nvPicPr>
          <p:cNvPr id="2" name="Kuva 1">
            <a:extLst>
              <a:ext uri="{FF2B5EF4-FFF2-40B4-BE49-F238E27FC236}">
                <a16:creationId xmlns:a16="http://schemas.microsoft.com/office/drawing/2014/main" id="{0C006D58-2BC9-4918-B5CC-D3816277D41A}"/>
              </a:ext>
            </a:extLst>
          </p:cNvPr>
          <p:cNvPicPr>
            <a:picLocks noChangeAspect="1"/>
          </p:cNvPicPr>
          <p:nvPr/>
        </p:nvPicPr>
        <p:blipFill rotWithShape="1">
          <a:blip r:embed="rId7"/>
          <a:srcRect t="17387" r="69758" b="36569"/>
          <a:stretch/>
        </p:blipFill>
        <p:spPr>
          <a:xfrm>
            <a:off x="6237491" y="1895102"/>
            <a:ext cx="2356369" cy="2536249"/>
          </a:xfrm>
          <a:prstGeom prst="rect">
            <a:avLst/>
          </a:prstGeom>
        </p:spPr>
      </p:pic>
      <p:sp>
        <p:nvSpPr>
          <p:cNvPr id="11" name="Tekstiruutu 10">
            <a:extLst>
              <a:ext uri="{FF2B5EF4-FFF2-40B4-BE49-F238E27FC236}">
                <a16:creationId xmlns:a16="http://schemas.microsoft.com/office/drawing/2014/main" id="{70DB88EF-0375-4C16-9A17-3D55BA17EE7E}"/>
              </a:ext>
            </a:extLst>
          </p:cNvPr>
          <p:cNvSpPr txBox="1"/>
          <p:nvPr/>
        </p:nvSpPr>
        <p:spPr>
          <a:xfrm>
            <a:off x="1704422" y="2017881"/>
            <a:ext cx="4687429" cy="584775"/>
          </a:xfrm>
          <a:prstGeom prst="rect">
            <a:avLst/>
          </a:prstGeom>
          <a:noFill/>
        </p:spPr>
        <p:txBody>
          <a:bodyPr wrap="square" rtlCol="0">
            <a:spAutoFit/>
          </a:bodyPr>
          <a:lstStyle/>
          <a:p>
            <a:r>
              <a:rPr lang="fi-FI" sz="3200" cap="all" dirty="0">
                <a:solidFill>
                  <a:schemeClr val="bg1"/>
                </a:solidFill>
              </a:rPr>
              <a:t>Kiitos!</a:t>
            </a:r>
          </a:p>
        </p:txBody>
      </p:sp>
    </p:spTree>
    <p:extLst>
      <p:ext uri="{BB962C8B-B14F-4D97-AF65-F5344CB8AC3E}">
        <p14:creationId xmlns:p14="http://schemas.microsoft.com/office/powerpoint/2010/main" val="874347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Suomen Vesilaitosyhdistys ry</a:t>
            </a:r>
            <a:endParaRPr lang="en-US" dirty="0"/>
          </a:p>
        </p:txBody>
      </p:sp>
      <p:sp>
        <p:nvSpPr>
          <p:cNvPr id="3" name="Sisällön paikkamerkki 2"/>
          <p:cNvSpPr>
            <a:spLocks noGrp="1"/>
          </p:cNvSpPr>
          <p:nvPr>
            <p:ph idx="1"/>
          </p:nvPr>
        </p:nvSpPr>
        <p:spPr>
          <a:xfrm>
            <a:off x="344424" y="1417638"/>
            <a:ext cx="6222468" cy="2666432"/>
          </a:xfrm>
        </p:spPr>
        <p:txBody>
          <a:bodyPr>
            <a:normAutofit fontScale="92500"/>
          </a:bodyPr>
          <a:lstStyle/>
          <a:p>
            <a:r>
              <a:rPr lang="fi-FI" dirty="0"/>
              <a:t>Vesihuoltolaitosten toimialajärjestö </a:t>
            </a:r>
          </a:p>
          <a:p>
            <a:r>
              <a:rPr lang="fi-FI" dirty="0"/>
              <a:t>Jäseninä on noin 300 vesihuoltolaitosta kattaen noin 90 % maamme vesihuollosta.</a:t>
            </a:r>
          </a:p>
          <a:p>
            <a:r>
              <a:rPr lang="fi-FI" dirty="0"/>
              <a:t>Yhteistoimintajäseninä on noin 150 alalla toimivaa yritystä ja muuta alan yhteisöä.</a:t>
            </a:r>
          </a:p>
          <a:p>
            <a:pPr marL="0" indent="0">
              <a:buNone/>
            </a:pPr>
            <a:endParaRPr lang="fi-FI" dirty="0"/>
          </a:p>
          <a:p>
            <a:pPr marL="0" indent="0">
              <a:buNone/>
            </a:pPr>
            <a:endParaRPr lang="en-US" dirty="0"/>
          </a:p>
        </p:txBody>
      </p:sp>
      <p:sp>
        <p:nvSpPr>
          <p:cNvPr id="4" name="Päivämäärän paikkamerkki 3"/>
          <p:cNvSpPr>
            <a:spLocks noGrp="1"/>
          </p:cNvSpPr>
          <p:nvPr>
            <p:ph type="dt" sz="half" idx="10"/>
          </p:nvPr>
        </p:nvSpPr>
        <p:spPr/>
        <p:txBody>
          <a:bodyPr/>
          <a:lstStyle/>
          <a:p>
            <a:fld id="{E0BD88CB-D4F6-6945-9284-A76DBA5D1F20}" type="datetime1">
              <a:rPr lang="fi-FI" smtClean="0"/>
              <a:pPr/>
              <a:t>8.11.2023</a:t>
            </a:fld>
            <a:endParaRPr lang="fi-FI" dirty="0"/>
          </a:p>
        </p:txBody>
      </p:sp>
      <p:sp>
        <p:nvSpPr>
          <p:cNvPr id="5" name="Alatunnisteen paikkamerkki 4"/>
          <p:cNvSpPr>
            <a:spLocks noGrp="1"/>
          </p:cNvSpPr>
          <p:nvPr>
            <p:ph type="ftr" sz="quarter" idx="11"/>
          </p:nvPr>
        </p:nvSpPr>
        <p:spPr/>
        <p:txBody>
          <a:bodyPr/>
          <a:lstStyle/>
          <a:p>
            <a:r>
              <a:rPr lang="fi-FI" dirty="0"/>
              <a:t>Saijariina Toivikko</a:t>
            </a:r>
          </a:p>
        </p:txBody>
      </p:sp>
      <p:sp>
        <p:nvSpPr>
          <p:cNvPr id="6" name="Dian numeron paikkamerkki 5"/>
          <p:cNvSpPr>
            <a:spLocks noGrp="1"/>
          </p:cNvSpPr>
          <p:nvPr>
            <p:ph type="sldNum" sz="quarter" idx="12"/>
          </p:nvPr>
        </p:nvSpPr>
        <p:spPr/>
        <p:txBody>
          <a:bodyPr/>
          <a:lstStyle/>
          <a:p>
            <a:fld id="{F6A6EE55-6480-6D4F-9DFD-9A8AFEA71F0A}" type="slidenum">
              <a:rPr lang="fi-FI" smtClean="0"/>
              <a:pPr/>
              <a:t>2</a:t>
            </a:fld>
            <a:endParaRPr lang="fi-FI"/>
          </a:p>
        </p:txBody>
      </p:sp>
      <p:pic>
        <p:nvPicPr>
          <p:cNvPr id="8" name="Kuva 7"/>
          <p:cNvPicPr>
            <a:picLocks noChangeAspect="1"/>
          </p:cNvPicPr>
          <p:nvPr/>
        </p:nvPicPr>
        <p:blipFill>
          <a:blip r:embed="rId3"/>
          <a:stretch>
            <a:fillRect/>
          </a:stretch>
        </p:blipFill>
        <p:spPr>
          <a:xfrm>
            <a:off x="7521315" y="4250923"/>
            <a:ext cx="2400140" cy="1962848"/>
          </a:xfrm>
          <a:prstGeom prst="rect">
            <a:avLst/>
          </a:prstGeom>
        </p:spPr>
      </p:pic>
      <p:pic>
        <p:nvPicPr>
          <p:cNvPr id="9" name="Picture 2" descr="C:\Users\riina.liikanen.VVY\AppData\Local\Microsoft\Windows\Temporary Internet Files\Content.IE5\UJF032Z4\MP90043288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464" y="4262326"/>
            <a:ext cx="2926403" cy="1950936"/>
          </a:xfrm>
          <a:prstGeom prst="rect">
            <a:avLst/>
          </a:prstGeom>
          <a:noFill/>
          <a:extLst>
            <a:ext uri="{909E8E84-426E-40DD-AFC4-6F175D3DCCD1}">
              <a14:hiddenFill xmlns:a14="http://schemas.microsoft.com/office/drawing/2010/main">
                <a:solidFill>
                  <a:srgbClr val="FFFFFF"/>
                </a:solidFill>
              </a14:hiddenFill>
            </a:ext>
          </a:extLst>
        </p:spPr>
      </p:pic>
      <p:pic>
        <p:nvPicPr>
          <p:cNvPr id="12" name="Kuva 11"/>
          <p:cNvPicPr>
            <a:picLocks noChangeAspect="1"/>
          </p:cNvPicPr>
          <p:nvPr/>
        </p:nvPicPr>
        <p:blipFill>
          <a:blip r:embed="rId5"/>
          <a:stretch>
            <a:fillRect/>
          </a:stretch>
        </p:blipFill>
        <p:spPr>
          <a:xfrm>
            <a:off x="5359931" y="4249058"/>
            <a:ext cx="1472137" cy="1962849"/>
          </a:xfrm>
          <a:prstGeom prst="rect">
            <a:avLst/>
          </a:prstGeom>
        </p:spPr>
      </p:pic>
      <p:pic>
        <p:nvPicPr>
          <p:cNvPr id="14" name="Kuva 13"/>
          <p:cNvPicPr>
            <a:picLocks noChangeAspect="1"/>
          </p:cNvPicPr>
          <p:nvPr/>
        </p:nvPicPr>
        <p:blipFill rotWithShape="1">
          <a:blip r:embed="rId6"/>
          <a:srcRect l="-1923" t="23715" r="1923" b="-21356"/>
          <a:stretch/>
        </p:blipFill>
        <p:spPr>
          <a:xfrm>
            <a:off x="-56554" y="4249058"/>
            <a:ext cx="1871761" cy="2495682"/>
          </a:xfrm>
          <a:prstGeom prst="rect">
            <a:avLst/>
          </a:prstGeom>
        </p:spPr>
      </p:pic>
      <p:pic>
        <p:nvPicPr>
          <p:cNvPr id="15" name="Kuva 14"/>
          <p:cNvPicPr>
            <a:picLocks noChangeAspect="1"/>
          </p:cNvPicPr>
          <p:nvPr/>
        </p:nvPicPr>
        <p:blipFill rotWithShape="1">
          <a:blip r:embed="rId7"/>
          <a:srcRect b="1360"/>
          <a:stretch/>
        </p:blipFill>
        <p:spPr>
          <a:xfrm>
            <a:off x="3797917" y="4250923"/>
            <a:ext cx="1590175" cy="1962849"/>
          </a:xfrm>
          <a:prstGeom prst="rect">
            <a:avLst/>
          </a:prstGeom>
        </p:spPr>
      </p:pic>
      <p:pic>
        <p:nvPicPr>
          <p:cNvPr id="7" name="Sisällön paikkamerkki 6">
            <a:extLst>
              <a:ext uri="{FF2B5EF4-FFF2-40B4-BE49-F238E27FC236}">
                <a16:creationId xmlns:a16="http://schemas.microsoft.com/office/drawing/2014/main" id="{CF0BC364-36CB-6DE5-9ACB-AC8F95B721EC}"/>
              </a:ext>
            </a:extLst>
          </p:cNvPr>
          <p:cNvPicPr>
            <a:picLocks noChangeAspect="1"/>
          </p:cNvPicPr>
          <p:nvPr/>
        </p:nvPicPr>
        <p:blipFill>
          <a:blip r:embed="rId8"/>
          <a:stretch>
            <a:fillRect/>
          </a:stretch>
        </p:blipFill>
        <p:spPr>
          <a:xfrm>
            <a:off x="6698696" y="1256062"/>
            <a:ext cx="5493304" cy="4957709"/>
          </a:xfrm>
          <a:prstGeom prst="rect">
            <a:avLst/>
          </a:prstGeom>
          <a:noFill/>
        </p:spPr>
      </p:pic>
    </p:spTree>
    <p:extLst>
      <p:ext uri="{BB962C8B-B14F-4D97-AF65-F5344CB8AC3E}">
        <p14:creationId xmlns:p14="http://schemas.microsoft.com/office/powerpoint/2010/main" val="178669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2B3275-A554-5104-62AC-06032C194CF6}"/>
              </a:ext>
            </a:extLst>
          </p:cNvPr>
          <p:cNvSpPr>
            <a:spLocks noGrp="1"/>
          </p:cNvSpPr>
          <p:nvPr>
            <p:ph type="title"/>
          </p:nvPr>
        </p:nvSpPr>
        <p:spPr/>
        <p:txBody>
          <a:bodyPr/>
          <a:lstStyle/>
          <a:p>
            <a:r>
              <a:rPr lang="fi-FI" dirty="0"/>
              <a:t>Vesihuoltopooli</a:t>
            </a:r>
          </a:p>
        </p:txBody>
      </p:sp>
      <p:sp>
        <p:nvSpPr>
          <p:cNvPr id="3" name="Sisällön paikkamerkki 2">
            <a:extLst>
              <a:ext uri="{FF2B5EF4-FFF2-40B4-BE49-F238E27FC236}">
                <a16:creationId xmlns:a16="http://schemas.microsoft.com/office/drawing/2014/main" id="{C9AE7E8D-F5F1-4C08-426E-0D630EF64C59}"/>
              </a:ext>
            </a:extLst>
          </p:cNvPr>
          <p:cNvSpPr>
            <a:spLocks noGrp="1"/>
          </p:cNvSpPr>
          <p:nvPr>
            <p:ph idx="1"/>
          </p:nvPr>
        </p:nvSpPr>
        <p:spPr>
          <a:xfrm>
            <a:off x="609599" y="1426265"/>
            <a:ext cx="6762162" cy="4197855"/>
          </a:xfrm>
        </p:spPr>
        <p:txBody>
          <a:bodyPr>
            <a:normAutofit fontScale="85000" lnSpcReduction="10000"/>
          </a:bodyPr>
          <a:lstStyle/>
          <a:p>
            <a:pPr>
              <a:lnSpc>
                <a:spcPct val="100000"/>
              </a:lnSpc>
            </a:pPr>
            <a:r>
              <a:rPr lang="fi-FI" sz="2800" dirty="0"/>
              <a:t>Edistää vesihuoltoalan toimintavarmuutta, varautumista ja häiriönsietokykyä kaikissa turvallisuustilanteissa</a:t>
            </a:r>
          </a:p>
          <a:p>
            <a:pPr>
              <a:lnSpc>
                <a:spcPct val="100000"/>
              </a:lnSpc>
            </a:pPr>
            <a:r>
              <a:rPr lang="fi-FI" sz="2800" dirty="0"/>
              <a:t>Ohjeet, koulutus, harjoitukset, hyvät toimintatavat, selvitykset, aloitteet, yhteistyö   </a:t>
            </a:r>
          </a:p>
          <a:p>
            <a:pPr>
              <a:lnSpc>
                <a:spcPct val="100000"/>
              </a:lnSpc>
            </a:pPr>
            <a:r>
              <a:rPr lang="fi-FI" sz="2800" dirty="0"/>
              <a:t>Toiminta perustuu Huoltovarmuuskeskuksen, </a:t>
            </a:r>
            <a:r>
              <a:rPr lang="fi-FI" sz="2800" dirty="0" err="1"/>
              <a:t>VVY:n</a:t>
            </a:r>
            <a:r>
              <a:rPr lang="fi-FI" sz="2800" dirty="0"/>
              <a:t> ja Kuntaliiton väliseen sopimukseen. </a:t>
            </a:r>
          </a:p>
          <a:p>
            <a:pPr>
              <a:lnSpc>
                <a:spcPct val="100000"/>
              </a:lnSpc>
            </a:pPr>
            <a:r>
              <a:rPr lang="fi-FI" sz="2800" dirty="0"/>
              <a:t>Toimintaa johtaa poolitoimikunta.</a:t>
            </a:r>
          </a:p>
          <a:p>
            <a:pPr>
              <a:lnSpc>
                <a:spcPct val="100000"/>
              </a:lnSpc>
            </a:pPr>
            <a:r>
              <a:rPr lang="fi-FI" sz="2800" dirty="0"/>
              <a:t>Poolin operatiivinen toiminta Vesilaitosyhdistyksessä.</a:t>
            </a:r>
          </a:p>
          <a:p>
            <a:endParaRPr lang="fi-FI" dirty="0"/>
          </a:p>
        </p:txBody>
      </p:sp>
      <p:sp>
        <p:nvSpPr>
          <p:cNvPr id="4" name="Päivämäärän paikkamerkki 3">
            <a:extLst>
              <a:ext uri="{FF2B5EF4-FFF2-40B4-BE49-F238E27FC236}">
                <a16:creationId xmlns:a16="http://schemas.microsoft.com/office/drawing/2014/main" id="{A5E5034A-21B3-A6B9-189E-9103436603F7}"/>
              </a:ext>
            </a:extLst>
          </p:cNvPr>
          <p:cNvSpPr>
            <a:spLocks noGrp="1"/>
          </p:cNvSpPr>
          <p:nvPr>
            <p:ph type="dt" sz="half" idx="10"/>
          </p:nvPr>
        </p:nvSpPr>
        <p:spPr/>
        <p:txBody>
          <a:bodyPr/>
          <a:lstStyle/>
          <a:p>
            <a:fld id="{E0BD88CB-D4F6-6945-9284-A76DBA5D1F20}" type="datetime1">
              <a:rPr lang="fi-FI" smtClean="0"/>
              <a:pPr/>
              <a:t>8.11.2023</a:t>
            </a:fld>
            <a:endParaRPr lang="fi-FI" dirty="0"/>
          </a:p>
        </p:txBody>
      </p:sp>
      <p:sp>
        <p:nvSpPr>
          <p:cNvPr id="5" name="Alatunnisteen paikkamerkki 4">
            <a:extLst>
              <a:ext uri="{FF2B5EF4-FFF2-40B4-BE49-F238E27FC236}">
                <a16:creationId xmlns:a16="http://schemas.microsoft.com/office/drawing/2014/main" id="{C5701EC7-83F1-4A95-DD5C-CCAA5ED4EB86}"/>
              </a:ext>
            </a:extLst>
          </p:cNvPr>
          <p:cNvSpPr>
            <a:spLocks noGrp="1"/>
          </p:cNvSpPr>
          <p:nvPr>
            <p:ph type="ftr" sz="quarter" idx="11"/>
          </p:nvPr>
        </p:nvSpPr>
        <p:spPr/>
        <p:txBody>
          <a:bodyPr/>
          <a:lstStyle/>
          <a:p>
            <a:r>
              <a:rPr lang="fi-FI" dirty="0"/>
              <a:t>Saijariina Toivikko</a:t>
            </a:r>
          </a:p>
        </p:txBody>
      </p:sp>
      <p:sp>
        <p:nvSpPr>
          <p:cNvPr id="6" name="Dian numeron paikkamerkki 5">
            <a:extLst>
              <a:ext uri="{FF2B5EF4-FFF2-40B4-BE49-F238E27FC236}">
                <a16:creationId xmlns:a16="http://schemas.microsoft.com/office/drawing/2014/main" id="{7E133C91-6DB5-67B3-DFB6-CD96F696198E}"/>
              </a:ext>
            </a:extLst>
          </p:cNvPr>
          <p:cNvSpPr>
            <a:spLocks noGrp="1"/>
          </p:cNvSpPr>
          <p:nvPr>
            <p:ph type="sldNum" sz="quarter" idx="12"/>
          </p:nvPr>
        </p:nvSpPr>
        <p:spPr/>
        <p:txBody>
          <a:bodyPr/>
          <a:lstStyle/>
          <a:p>
            <a:fld id="{F6A6EE55-6480-6D4F-9DFD-9A8AFEA71F0A}" type="slidenum">
              <a:rPr lang="fi-FI" smtClean="0"/>
              <a:pPr/>
              <a:t>3</a:t>
            </a:fld>
            <a:endParaRPr lang="fi-FI"/>
          </a:p>
        </p:txBody>
      </p:sp>
      <p:sp>
        <p:nvSpPr>
          <p:cNvPr id="7" name="Tekstiruutu 6">
            <a:extLst>
              <a:ext uri="{FF2B5EF4-FFF2-40B4-BE49-F238E27FC236}">
                <a16:creationId xmlns:a16="http://schemas.microsoft.com/office/drawing/2014/main" id="{A743C4E8-313D-F207-BF3A-4E4DB93A28A2}"/>
              </a:ext>
            </a:extLst>
          </p:cNvPr>
          <p:cNvSpPr txBox="1"/>
          <p:nvPr/>
        </p:nvSpPr>
        <p:spPr>
          <a:xfrm>
            <a:off x="8040216" y="1512946"/>
            <a:ext cx="3744416" cy="3693319"/>
          </a:xfrm>
          <a:prstGeom prst="rect">
            <a:avLst/>
          </a:prstGeom>
          <a:solidFill>
            <a:srgbClr val="BCE68A"/>
          </a:solidFill>
          <a:effectLst>
            <a:outerShdw blurRad="50800" dist="38100" dir="2700000" algn="tl" rotWithShape="0">
              <a:prstClr val="black">
                <a:alpha val="40000"/>
              </a:prstClr>
            </a:outerShdw>
          </a:effectLst>
        </p:spPr>
        <p:txBody>
          <a:bodyPr wrap="square" rtlCol="0">
            <a:spAutoFit/>
          </a:bodyPr>
          <a:lstStyle/>
          <a:p>
            <a:pPr lvl="0"/>
            <a:r>
              <a:rPr lang="fi-FI" dirty="0"/>
              <a:t>Vesihuoltopoolin poolitoimikunta</a:t>
            </a:r>
          </a:p>
          <a:p>
            <a:pPr marL="285750" lvl="0" indent="-285750">
              <a:buFont typeface="Arial" panose="020B0604020202020204" pitchFamily="34" charset="0"/>
              <a:buChar char="•"/>
            </a:pPr>
            <a:r>
              <a:rPr lang="fi-FI" dirty="0"/>
              <a:t>Huoltovarmuuskeskus</a:t>
            </a:r>
          </a:p>
          <a:p>
            <a:pPr marL="285750" lvl="0" indent="-285750">
              <a:buFont typeface="Arial" panose="020B0604020202020204" pitchFamily="34" charset="0"/>
              <a:buChar char="•"/>
            </a:pPr>
            <a:r>
              <a:rPr lang="fi-FI" dirty="0"/>
              <a:t>Vesilaitosyhdistys</a:t>
            </a:r>
          </a:p>
          <a:p>
            <a:pPr marL="285750" lvl="0" indent="-285750">
              <a:buFont typeface="Arial" panose="020B0604020202020204" pitchFamily="34" charset="0"/>
              <a:buChar char="•"/>
            </a:pPr>
            <a:r>
              <a:rPr lang="fi-FI" dirty="0"/>
              <a:t>Kuntaliitto</a:t>
            </a:r>
          </a:p>
          <a:p>
            <a:pPr marL="285750" lvl="0" indent="-285750">
              <a:buFont typeface="Arial" panose="020B0604020202020204" pitchFamily="34" charset="0"/>
              <a:buChar char="•"/>
            </a:pPr>
            <a:r>
              <a:rPr lang="fi-FI" dirty="0"/>
              <a:t>Vesihuoltolaitokset</a:t>
            </a:r>
          </a:p>
          <a:p>
            <a:pPr marL="285750" lvl="0" indent="-285750">
              <a:buFont typeface="Arial" panose="020B0604020202020204" pitchFamily="34" charset="0"/>
              <a:buChar char="•"/>
            </a:pPr>
            <a:r>
              <a:rPr lang="fi-FI" dirty="0"/>
              <a:t>Kunnat</a:t>
            </a:r>
          </a:p>
          <a:p>
            <a:pPr marL="285750" lvl="0" indent="-285750">
              <a:buFont typeface="Arial" panose="020B0604020202020204" pitchFamily="34" charset="0"/>
              <a:buChar char="•"/>
            </a:pPr>
            <a:r>
              <a:rPr lang="fi-FI" dirty="0"/>
              <a:t>Maa- ja metsätalousministeriö</a:t>
            </a:r>
          </a:p>
          <a:p>
            <a:pPr marL="285750" lvl="0" indent="-285750">
              <a:buFont typeface="Arial" panose="020B0604020202020204" pitchFamily="34" charset="0"/>
              <a:buChar char="•"/>
            </a:pPr>
            <a:r>
              <a:rPr lang="fi-FI" dirty="0"/>
              <a:t>Sosiaali- ja terveysministeriö</a:t>
            </a:r>
          </a:p>
          <a:p>
            <a:pPr marL="285750" lvl="0" indent="-285750">
              <a:buFont typeface="Arial" panose="020B0604020202020204" pitchFamily="34" charset="0"/>
              <a:buChar char="•"/>
            </a:pPr>
            <a:r>
              <a:rPr lang="fi-FI" dirty="0"/>
              <a:t>Ympäristöministeriö</a:t>
            </a:r>
          </a:p>
          <a:p>
            <a:pPr marL="285750" lvl="0" indent="-285750">
              <a:buFont typeface="Arial" panose="020B0604020202020204" pitchFamily="34" charset="0"/>
              <a:buChar char="•"/>
            </a:pPr>
            <a:r>
              <a:rPr lang="fi-FI" dirty="0"/>
              <a:t>Valvira</a:t>
            </a:r>
          </a:p>
          <a:p>
            <a:pPr marL="285750" lvl="0" indent="-285750">
              <a:buFont typeface="Arial" panose="020B0604020202020204" pitchFamily="34" charset="0"/>
              <a:buChar char="•"/>
            </a:pPr>
            <a:r>
              <a:rPr lang="fi-FI" dirty="0"/>
              <a:t>ELY-keskus</a:t>
            </a:r>
          </a:p>
          <a:p>
            <a:pPr marL="285750" lvl="0" indent="-285750">
              <a:buFont typeface="Arial" panose="020B0604020202020204" pitchFamily="34" charset="0"/>
              <a:buChar char="•"/>
            </a:pPr>
            <a:r>
              <a:rPr lang="fi-FI" dirty="0"/>
              <a:t>Puolustusvoimat</a:t>
            </a:r>
          </a:p>
          <a:p>
            <a:pPr marL="285750" lvl="0" indent="-285750">
              <a:buFont typeface="Arial" panose="020B0604020202020204" pitchFamily="34" charset="0"/>
              <a:buChar char="•"/>
            </a:pPr>
            <a:r>
              <a:rPr lang="fi-FI" dirty="0"/>
              <a:t>Pelastusviranomaiset</a:t>
            </a:r>
          </a:p>
        </p:txBody>
      </p:sp>
    </p:spTree>
    <p:extLst>
      <p:ext uri="{BB962C8B-B14F-4D97-AF65-F5344CB8AC3E}">
        <p14:creationId xmlns:p14="http://schemas.microsoft.com/office/powerpoint/2010/main" val="2569496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B8DE14-8D90-AD54-DB04-7F11A6D61150}"/>
              </a:ext>
            </a:extLst>
          </p:cNvPr>
          <p:cNvSpPr>
            <a:spLocks noGrp="1"/>
          </p:cNvSpPr>
          <p:nvPr>
            <p:ph type="title"/>
          </p:nvPr>
        </p:nvSpPr>
        <p:spPr/>
        <p:txBody>
          <a:bodyPr>
            <a:normAutofit/>
          </a:bodyPr>
          <a:lstStyle/>
          <a:p>
            <a:r>
              <a:rPr lang="fi-FI" dirty="0"/>
              <a:t>Taustaa</a:t>
            </a:r>
          </a:p>
        </p:txBody>
      </p:sp>
      <p:sp>
        <p:nvSpPr>
          <p:cNvPr id="3" name="Sisällön paikkamerkki 2">
            <a:extLst>
              <a:ext uri="{FF2B5EF4-FFF2-40B4-BE49-F238E27FC236}">
                <a16:creationId xmlns:a16="http://schemas.microsoft.com/office/drawing/2014/main" id="{8440029A-7CBF-9B2F-9663-B0F15DD4FF1B}"/>
              </a:ext>
            </a:extLst>
          </p:cNvPr>
          <p:cNvSpPr>
            <a:spLocks noGrp="1"/>
          </p:cNvSpPr>
          <p:nvPr>
            <p:ph idx="1"/>
          </p:nvPr>
        </p:nvSpPr>
        <p:spPr>
          <a:xfrm>
            <a:off x="609599" y="1426264"/>
            <a:ext cx="11059116" cy="4521382"/>
          </a:xfrm>
        </p:spPr>
        <p:txBody>
          <a:bodyPr>
            <a:normAutofit fontScale="85000" lnSpcReduction="20000"/>
          </a:bodyPr>
          <a:lstStyle/>
          <a:p>
            <a:r>
              <a:rPr lang="fi-FI" dirty="0"/>
              <a:t>Vesihuoltopoolin strategiatyöpajassa 10/2019 linjattiin, että poolin toiminnan yhtenä tavoitteena on toimialan varautumisen ja häiriönsietokyvyn tilannekuvan muodostaminen ja ylläpito. </a:t>
            </a:r>
          </a:p>
          <a:p>
            <a:r>
              <a:rPr lang="fi-FI" dirty="0"/>
              <a:t>Konkreettisen toimenpiteenä ehdotettiin vesihuollon huoltovarmuustilannekuvamallin luomista​</a:t>
            </a:r>
          </a:p>
          <a:p>
            <a:pPr lvl="1"/>
            <a:r>
              <a:rPr lang="fi-FI" dirty="0"/>
              <a:t>Mallin pitäisi sisältää vesihuoltolaitosten materiaaliset tarpeet ja varautumisen tasot.</a:t>
            </a:r>
          </a:p>
          <a:p>
            <a:pPr lvl="1"/>
            <a:r>
              <a:rPr lang="fi-FI" dirty="0"/>
              <a:t>Tavoitteena esitettiin vuosittaisen huoltovarmuustilannekuvan laatiminen. ​</a:t>
            </a:r>
          </a:p>
          <a:p>
            <a:pPr lvl="1"/>
            <a:r>
              <a:rPr lang="fi-FI" dirty="0"/>
              <a:t>Lisäksi ehdotettiin ikääntyvän infrastruktuurin tilannekuvan ja merkityksen selvittämistä     osana toiminnan häiriönsietokykyä. ​</a:t>
            </a:r>
          </a:p>
          <a:p>
            <a:r>
              <a:rPr lang="fi-FI" dirty="0"/>
              <a:t>Poolitoimikunnan kokouksessa 1/2020 todettiin, että huoltovarmuuden tilanne pitäisi esittää vesihuoltolaitoksen toimintakertomuksessa ja sen pitäisi muodostua jo </a:t>
            </a:r>
          </a:p>
          <a:p>
            <a:pPr marL="0" indent="0">
              <a:buNone/>
            </a:pPr>
            <a:r>
              <a:rPr lang="fi-FI" dirty="0"/>
              <a:t>     muutenkin raportoitavista tiedoista. ​</a:t>
            </a:r>
          </a:p>
          <a:p>
            <a:r>
              <a:rPr lang="fi-FI" dirty="0" err="1"/>
              <a:t>VVY:n</a:t>
            </a:r>
            <a:r>
              <a:rPr lang="fi-FI" dirty="0"/>
              <a:t> strategiassa on yhtenä tavoitteena luoda vesihuollon huoltovarmuuden indikaattorit ja ottaa ne käyttöön.​</a:t>
            </a:r>
          </a:p>
          <a:p>
            <a:pPr marL="0" indent="0">
              <a:buNone/>
            </a:pPr>
            <a:endParaRPr lang="fi-FI" dirty="0"/>
          </a:p>
        </p:txBody>
      </p:sp>
      <p:sp>
        <p:nvSpPr>
          <p:cNvPr id="4" name="Päivämäärän paikkamerkki 3">
            <a:extLst>
              <a:ext uri="{FF2B5EF4-FFF2-40B4-BE49-F238E27FC236}">
                <a16:creationId xmlns:a16="http://schemas.microsoft.com/office/drawing/2014/main" id="{74B7A2AE-17F4-0919-819A-E79D6F26179B}"/>
              </a:ext>
            </a:extLst>
          </p:cNvPr>
          <p:cNvSpPr>
            <a:spLocks noGrp="1"/>
          </p:cNvSpPr>
          <p:nvPr>
            <p:ph type="dt" sz="half" idx="10"/>
          </p:nvPr>
        </p:nvSpPr>
        <p:spPr/>
        <p:txBody>
          <a:bodyPr/>
          <a:lstStyle/>
          <a:p>
            <a:fld id="{E0BD88CB-D4F6-6945-9284-A76DBA5D1F20}" type="datetime1">
              <a:rPr lang="fi-FI" smtClean="0"/>
              <a:pPr/>
              <a:t>8.11.2023</a:t>
            </a:fld>
            <a:endParaRPr lang="fi-FI" dirty="0"/>
          </a:p>
        </p:txBody>
      </p:sp>
      <p:sp>
        <p:nvSpPr>
          <p:cNvPr id="5" name="Alatunnisteen paikkamerkki 4">
            <a:extLst>
              <a:ext uri="{FF2B5EF4-FFF2-40B4-BE49-F238E27FC236}">
                <a16:creationId xmlns:a16="http://schemas.microsoft.com/office/drawing/2014/main" id="{79411399-C159-DBEE-C276-EA6577B57C8F}"/>
              </a:ext>
            </a:extLst>
          </p:cNvPr>
          <p:cNvSpPr>
            <a:spLocks noGrp="1"/>
          </p:cNvSpPr>
          <p:nvPr>
            <p:ph type="ftr" sz="quarter" idx="11"/>
          </p:nvPr>
        </p:nvSpPr>
        <p:spPr/>
        <p:txBody>
          <a:bodyPr/>
          <a:lstStyle/>
          <a:p>
            <a:r>
              <a:rPr lang="fi-FI"/>
              <a:t>Esiintyjän nimi</a:t>
            </a:r>
            <a:endParaRPr lang="fi-FI" dirty="0"/>
          </a:p>
        </p:txBody>
      </p:sp>
      <p:sp>
        <p:nvSpPr>
          <p:cNvPr id="6" name="Dian numeron paikkamerkki 5">
            <a:extLst>
              <a:ext uri="{FF2B5EF4-FFF2-40B4-BE49-F238E27FC236}">
                <a16:creationId xmlns:a16="http://schemas.microsoft.com/office/drawing/2014/main" id="{9BEA7B40-4734-01A2-A80D-E4C15CDD20C1}"/>
              </a:ext>
            </a:extLst>
          </p:cNvPr>
          <p:cNvSpPr>
            <a:spLocks noGrp="1"/>
          </p:cNvSpPr>
          <p:nvPr>
            <p:ph type="sldNum" sz="quarter" idx="12"/>
          </p:nvPr>
        </p:nvSpPr>
        <p:spPr/>
        <p:txBody>
          <a:bodyPr/>
          <a:lstStyle/>
          <a:p>
            <a:fld id="{F6A6EE55-6480-6D4F-9DFD-9A8AFEA71F0A}" type="slidenum">
              <a:rPr lang="fi-FI" smtClean="0"/>
              <a:pPr/>
              <a:t>4</a:t>
            </a:fld>
            <a:endParaRPr lang="fi-FI"/>
          </a:p>
        </p:txBody>
      </p:sp>
    </p:spTree>
    <p:extLst>
      <p:ext uri="{BB962C8B-B14F-4D97-AF65-F5344CB8AC3E}">
        <p14:creationId xmlns:p14="http://schemas.microsoft.com/office/powerpoint/2010/main" val="360840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283263"/>
            <a:ext cx="10852727" cy="1143000"/>
          </a:xfrm>
        </p:spPr>
        <p:txBody>
          <a:bodyPr anchor="ctr">
            <a:normAutofit/>
          </a:bodyPr>
          <a:lstStyle/>
          <a:p>
            <a:r>
              <a:rPr lang="fi-FI" dirty="0"/>
              <a:t>Hyvän vesihuollon kriteerit</a:t>
            </a:r>
          </a:p>
        </p:txBody>
      </p:sp>
      <p:sp>
        <p:nvSpPr>
          <p:cNvPr id="10" name="Sisällön paikkamerkki 2"/>
          <p:cNvSpPr>
            <a:spLocks noGrp="1"/>
          </p:cNvSpPr>
          <p:nvPr>
            <p:ph idx="1"/>
          </p:nvPr>
        </p:nvSpPr>
        <p:spPr>
          <a:xfrm>
            <a:off x="280217" y="1321077"/>
            <a:ext cx="7456097" cy="5295214"/>
          </a:xfrm>
        </p:spPr>
        <p:txBody>
          <a:bodyPr>
            <a:normAutofit/>
          </a:bodyPr>
          <a:lstStyle/>
          <a:p>
            <a:pPr>
              <a:lnSpc>
                <a:spcPct val="90000"/>
              </a:lnSpc>
              <a:buFont typeface="Arial" panose="020B0604020202020204" pitchFamily="34" charset="0"/>
              <a:buChar char="•"/>
            </a:pPr>
            <a:r>
              <a:rPr lang="fi-FI" sz="2000" dirty="0"/>
              <a:t>Vuonna 2020 laadittiin vesihuoltoalalle työkaluksi hyvän vesihuollon kriteerit.  (Versio 1)</a:t>
            </a:r>
          </a:p>
          <a:p>
            <a:pPr lvl="1">
              <a:lnSpc>
                <a:spcPct val="90000"/>
              </a:lnSpc>
              <a:buFont typeface="Arial" panose="020B0604020202020204" pitchFamily="34" charset="0"/>
              <a:buChar char="•"/>
            </a:pPr>
            <a:r>
              <a:rPr lang="fi-FI" sz="1800" dirty="0"/>
              <a:t>Työ laadittiin Suomen Vesilaitosyhdistys ry:n, Suomen </a:t>
            </a:r>
          </a:p>
          <a:p>
            <a:pPr marL="457200" lvl="1" indent="0">
              <a:lnSpc>
                <a:spcPct val="90000"/>
              </a:lnSpc>
              <a:buNone/>
            </a:pPr>
            <a:r>
              <a:rPr lang="fi-FI" sz="1800" dirty="0"/>
              <a:t>     Kuntaliitto ry:n, MMM:n, </a:t>
            </a:r>
            <a:r>
              <a:rPr lang="fi-FI" sz="1800" dirty="0" err="1"/>
              <a:t>STM:n</a:t>
            </a:r>
            <a:r>
              <a:rPr lang="fi-FI" sz="1800" dirty="0"/>
              <a:t> ja </a:t>
            </a:r>
            <a:r>
              <a:rPr lang="fi-FI" sz="1800" dirty="0" err="1"/>
              <a:t>YM:n</a:t>
            </a:r>
            <a:r>
              <a:rPr lang="fi-FI" sz="1800" dirty="0"/>
              <a:t> tilauksesta. </a:t>
            </a:r>
          </a:p>
          <a:p>
            <a:pPr lvl="1">
              <a:lnSpc>
                <a:spcPct val="90000"/>
              </a:lnSpc>
              <a:buFont typeface="Arial" panose="020B0604020202020204" pitchFamily="34" charset="0"/>
              <a:buChar char="•"/>
            </a:pPr>
            <a:r>
              <a:rPr lang="fi-FI" sz="1800" dirty="0"/>
              <a:t>Taustaselvitys kansalliselle vesihuoltouudistukselle, jonka tavoitteena on varmistaa kaikille vesihuoltolaitosten asiakkaille turvallinen ja laadukas mutta samalla kestävä vesihuolto. </a:t>
            </a:r>
          </a:p>
          <a:p>
            <a:pPr lvl="1">
              <a:lnSpc>
                <a:spcPct val="90000"/>
              </a:lnSpc>
              <a:buFont typeface="Arial" panose="020B0604020202020204" pitchFamily="34" charset="0"/>
              <a:buChar char="•"/>
            </a:pPr>
            <a:r>
              <a:rPr lang="fi-FI" sz="1800" dirty="0"/>
              <a:t>Hyvän vesihuollon  kriteerit ohjaavat ja kannustavat toimijoita kestävään ja laadukkaaseen toimintaan. </a:t>
            </a:r>
          </a:p>
          <a:p>
            <a:pPr lvl="1">
              <a:lnSpc>
                <a:spcPct val="90000"/>
              </a:lnSpc>
              <a:buFont typeface="Arial" panose="020B0604020202020204" pitchFamily="34" charset="0"/>
              <a:buChar char="•"/>
            </a:pPr>
            <a:r>
              <a:rPr lang="fi-FI" sz="1800" dirty="0"/>
              <a:t>Omistajaohjauksen ja itsearvioinnin työkalu</a:t>
            </a:r>
          </a:p>
          <a:p>
            <a:pPr lvl="1">
              <a:lnSpc>
                <a:spcPct val="90000"/>
              </a:lnSpc>
              <a:buFont typeface="Arial" panose="020B0604020202020204" pitchFamily="34" charset="0"/>
              <a:buChar char="•"/>
            </a:pPr>
            <a:r>
              <a:rPr lang="fi-FI" sz="1800" dirty="0"/>
              <a:t>Kriteereitä voidaan hyödyntää vesihuoltoalan viestinnässä</a:t>
            </a:r>
          </a:p>
          <a:p>
            <a:pPr lvl="1">
              <a:lnSpc>
                <a:spcPct val="90000"/>
              </a:lnSpc>
              <a:buFont typeface="Arial" panose="020B0604020202020204" pitchFamily="34" charset="0"/>
              <a:buChar char="•"/>
            </a:pPr>
            <a:r>
              <a:rPr lang="fi-FI" sz="1800" dirty="0"/>
              <a:t>Hankkeen toteutti AFRY</a:t>
            </a:r>
          </a:p>
          <a:p>
            <a:pPr lvl="1">
              <a:lnSpc>
                <a:spcPct val="90000"/>
              </a:lnSpc>
              <a:buFont typeface="Arial" panose="020B0604020202020204" pitchFamily="34" charset="0"/>
              <a:buChar char="•"/>
            </a:pPr>
            <a:r>
              <a:rPr lang="fi-FI" sz="1800" dirty="0"/>
              <a:t>Julkaisu: Hyvän vesihuollon kriteerit, Vesilaitosyhdistyksen monistesarja nro 65, 2021 </a:t>
            </a:r>
          </a:p>
          <a:p>
            <a:pPr>
              <a:lnSpc>
                <a:spcPct val="90000"/>
              </a:lnSpc>
            </a:pPr>
            <a:r>
              <a:rPr lang="fi-FI" sz="2000" dirty="0"/>
              <a:t>Hyvän vesihuollon kriteerejä käytettiin huoltovarmuusindikaattoreiden määrittelyssä. </a:t>
            </a:r>
          </a:p>
        </p:txBody>
      </p:sp>
      <p:sp>
        <p:nvSpPr>
          <p:cNvPr id="4" name="Päivämäärän paikkamerkki 3"/>
          <p:cNvSpPr>
            <a:spLocks noGrp="1"/>
          </p:cNvSpPr>
          <p:nvPr>
            <p:ph type="dt" sz="half" idx="10"/>
          </p:nvPr>
        </p:nvSpPr>
        <p:spPr>
          <a:xfrm>
            <a:off x="609601" y="6356351"/>
            <a:ext cx="1058647" cy="365125"/>
          </a:xfrm>
        </p:spPr>
        <p:txBody>
          <a:bodyPr anchor="ctr">
            <a:normAutofit/>
          </a:bodyPr>
          <a:lstStyle/>
          <a:p>
            <a:pPr>
              <a:spcAft>
                <a:spcPts val="600"/>
              </a:spcAft>
            </a:pPr>
            <a:fld id="{E0BD88CB-D4F6-6945-9284-A76DBA5D1F20}" type="datetime1">
              <a:rPr lang="fi-FI" smtClean="0"/>
              <a:pPr>
                <a:spcAft>
                  <a:spcPts val="600"/>
                </a:spcAft>
              </a:pPr>
              <a:t>8.11.2023</a:t>
            </a:fld>
            <a:endParaRPr lang="fi-FI"/>
          </a:p>
        </p:txBody>
      </p:sp>
      <p:sp>
        <p:nvSpPr>
          <p:cNvPr id="5" name="Alatunnisteen paikkamerkki 4"/>
          <p:cNvSpPr>
            <a:spLocks noGrp="1"/>
          </p:cNvSpPr>
          <p:nvPr>
            <p:ph type="ftr" sz="quarter" idx="11"/>
          </p:nvPr>
        </p:nvSpPr>
        <p:spPr>
          <a:xfrm>
            <a:off x="2342528" y="6356351"/>
            <a:ext cx="3860800" cy="365125"/>
          </a:xfrm>
        </p:spPr>
        <p:txBody>
          <a:bodyPr anchor="ctr">
            <a:normAutofit/>
          </a:bodyPr>
          <a:lstStyle/>
          <a:p>
            <a:pPr>
              <a:spcAft>
                <a:spcPts val="600"/>
              </a:spcAft>
            </a:pPr>
            <a:r>
              <a:rPr lang="fi-FI" dirty="0"/>
              <a:t>Saijariina Toivikko</a:t>
            </a:r>
            <a:endParaRPr lang="fi-FI"/>
          </a:p>
        </p:txBody>
      </p:sp>
      <p:sp>
        <p:nvSpPr>
          <p:cNvPr id="6" name="Dian numeron paikkamerkki 5"/>
          <p:cNvSpPr>
            <a:spLocks noGrp="1"/>
          </p:cNvSpPr>
          <p:nvPr>
            <p:ph type="sldNum" sz="quarter" idx="12"/>
          </p:nvPr>
        </p:nvSpPr>
        <p:spPr>
          <a:xfrm>
            <a:off x="1718734" y="6356351"/>
            <a:ext cx="500871" cy="365125"/>
          </a:xfrm>
        </p:spPr>
        <p:txBody>
          <a:bodyPr anchor="ctr">
            <a:normAutofit/>
          </a:bodyPr>
          <a:lstStyle/>
          <a:p>
            <a:pPr>
              <a:spcAft>
                <a:spcPts val="600"/>
              </a:spcAft>
            </a:pPr>
            <a:fld id="{F6A6EE55-6480-6D4F-9DFD-9A8AFEA71F0A}" type="slidenum">
              <a:rPr lang="fi-FI" smtClean="0"/>
              <a:pPr>
                <a:spcAft>
                  <a:spcPts val="600"/>
                </a:spcAft>
              </a:pPr>
              <a:t>5</a:t>
            </a:fld>
            <a:endParaRPr lang="fi-FI"/>
          </a:p>
        </p:txBody>
      </p:sp>
      <p:pic>
        <p:nvPicPr>
          <p:cNvPr id="3" name="Kuva 2">
            <a:extLst>
              <a:ext uri="{FF2B5EF4-FFF2-40B4-BE49-F238E27FC236}">
                <a16:creationId xmlns:a16="http://schemas.microsoft.com/office/drawing/2014/main" id="{29EF09F7-6008-8C98-18B1-88305A4FB18E}"/>
              </a:ext>
            </a:extLst>
          </p:cNvPr>
          <p:cNvPicPr>
            <a:picLocks noChangeAspect="1"/>
          </p:cNvPicPr>
          <p:nvPr/>
        </p:nvPicPr>
        <p:blipFill>
          <a:blip r:embed="rId2"/>
          <a:stretch>
            <a:fillRect/>
          </a:stretch>
        </p:blipFill>
        <p:spPr>
          <a:xfrm>
            <a:off x="7406931" y="662690"/>
            <a:ext cx="4785069" cy="3305994"/>
          </a:xfrm>
          <a:prstGeom prst="rect">
            <a:avLst/>
          </a:prstGeom>
        </p:spPr>
      </p:pic>
    </p:spTree>
    <p:extLst>
      <p:ext uri="{BB962C8B-B14F-4D97-AF65-F5344CB8AC3E}">
        <p14:creationId xmlns:p14="http://schemas.microsoft.com/office/powerpoint/2010/main" val="3072171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C89939-4252-4216-6F74-3084DCCEE3E1}"/>
              </a:ext>
            </a:extLst>
          </p:cNvPr>
          <p:cNvSpPr>
            <a:spLocks noGrp="1"/>
          </p:cNvSpPr>
          <p:nvPr>
            <p:ph type="title"/>
          </p:nvPr>
        </p:nvSpPr>
        <p:spPr/>
        <p:txBody>
          <a:bodyPr>
            <a:normAutofit/>
          </a:bodyPr>
          <a:lstStyle/>
          <a:p>
            <a:r>
              <a:rPr lang="fi-FI" dirty="0"/>
              <a:t>Vesihuollon vuotuinen huoltovarmuustilanne</a:t>
            </a:r>
          </a:p>
        </p:txBody>
      </p:sp>
      <p:sp>
        <p:nvSpPr>
          <p:cNvPr id="3" name="Sisällön paikkamerkki 2">
            <a:extLst>
              <a:ext uri="{FF2B5EF4-FFF2-40B4-BE49-F238E27FC236}">
                <a16:creationId xmlns:a16="http://schemas.microsoft.com/office/drawing/2014/main" id="{3DF6CD03-BD6E-857C-AFA9-A57304820B44}"/>
              </a:ext>
            </a:extLst>
          </p:cNvPr>
          <p:cNvSpPr>
            <a:spLocks noGrp="1"/>
          </p:cNvSpPr>
          <p:nvPr>
            <p:ph idx="1"/>
          </p:nvPr>
        </p:nvSpPr>
        <p:spPr>
          <a:xfrm>
            <a:off x="609599" y="1426265"/>
            <a:ext cx="10787407" cy="4296355"/>
          </a:xfrm>
        </p:spPr>
        <p:txBody>
          <a:bodyPr>
            <a:normAutofit/>
          </a:bodyPr>
          <a:lstStyle/>
          <a:p>
            <a:r>
              <a:rPr lang="fi-FI" dirty="0"/>
              <a:t>Vuotuisen huoltovarmuustilannekuvan osa-alueita, indikaattoreita, mittareita ja tavoitetasoja on työstetty vesihuoltopoolin poolitoimikunnan työpajoissa 7.10.2020, 14.12.2020 ja 22.3.2021.</a:t>
            </a:r>
          </a:p>
          <a:p>
            <a:pPr marL="0" indent="0">
              <a:buNone/>
            </a:pPr>
            <a:endParaRPr lang="fi-FI" dirty="0"/>
          </a:p>
          <a:p>
            <a:pPr marL="0" indent="0">
              <a:buNone/>
            </a:pPr>
            <a:r>
              <a:rPr lang="fi-FI" dirty="0">
                <a:solidFill>
                  <a:schemeClr val="tx2">
                    <a:lumMod val="60000"/>
                    <a:lumOff val="40000"/>
                  </a:schemeClr>
                </a:solidFill>
              </a:rPr>
              <a:t>Vesihuollon vuotuisen huoltovarmuustilanteen tarkastelun osa-alueet</a:t>
            </a:r>
          </a:p>
        </p:txBody>
      </p:sp>
      <p:sp>
        <p:nvSpPr>
          <p:cNvPr id="4" name="Päivämäärän paikkamerkki 3">
            <a:extLst>
              <a:ext uri="{FF2B5EF4-FFF2-40B4-BE49-F238E27FC236}">
                <a16:creationId xmlns:a16="http://schemas.microsoft.com/office/drawing/2014/main" id="{487B8112-D048-825E-318F-3AACBE504579}"/>
              </a:ext>
            </a:extLst>
          </p:cNvPr>
          <p:cNvSpPr>
            <a:spLocks noGrp="1"/>
          </p:cNvSpPr>
          <p:nvPr>
            <p:ph type="dt" sz="half" idx="10"/>
          </p:nvPr>
        </p:nvSpPr>
        <p:spPr/>
        <p:txBody>
          <a:bodyPr/>
          <a:lstStyle/>
          <a:p>
            <a:fld id="{E0BD88CB-D4F6-6945-9284-A76DBA5D1F20}" type="datetime1">
              <a:rPr lang="fi-FI" smtClean="0"/>
              <a:pPr/>
              <a:t>8.11.2023</a:t>
            </a:fld>
            <a:endParaRPr lang="fi-FI" dirty="0"/>
          </a:p>
        </p:txBody>
      </p:sp>
      <p:sp>
        <p:nvSpPr>
          <p:cNvPr id="5" name="Alatunnisteen paikkamerkki 4">
            <a:extLst>
              <a:ext uri="{FF2B5EF4-FFF2-40B4-BE49-F238E27FC236}">
                <a16:creationId xmlns:a16="http://schemas.microsoft.com/office/drawing/2014/main" id="{87D494B4-9A81-81DF-A2DC-D431DA6D331B}"/>
              </a:ext>
            </a:extLst>
          </p:cNvPr>
          <p:cNvSpPr>
            <a:spLocks noGrp="1"/>
          </p:cNvSpPr>
          <p:nvPr>
            <p:ph type="ftr" sz="quarter" idx="11"/>
          </p:nvPr>
        </p:nvSpPr>
        <p:spPr/>
        <p:txBody>
          <a:bodyPr/>
          <a:lstStyle/>
          <a:p>
            <a:r>
              <a:rPr lang="fi-FI" dirty="0"/>
              <a:t>Saijariina Toivikko</a:t>
            </a:r>
          </a:p>
        </p:txBody>
      </p:sp>
      <p:sp>
        <p:nvSpPr>
          <p:cNvPr id="6" name="Dian numeron paikkamerkki 5">
            <a:extLst>
              <a:ext uri="{FF2B5EF4-FFF2-40B4-BE49-F238E27FC236}">
                <a16:creationId xmlns:a16="http://schemas.microsoft.com/office/drawing/2014/main" id="{FCCFFBCE-A9BB-09D2-6A10-FF0DD59E0488}"/>
              </a:ext>
            </a:extLst>
          </p:cNvPr>
          <p:cNvSpPr>
            <a:spLocks noGrp="1"/>
          </p:cNvSpPr>
          <p:nvPr>
            <p:ph type="sldNum" sz="quarter" idx="12"/>
          </p:nvPr>
        </p:nvSpPr>
        <p:spPr/>
        <p:txBody>
          <a:bodyPr/>
          <a:lstStyle/>
          <a:p>
            <a:fld id="{F6A6EE55-6480-6D4F-9DFD-9A8AFEA71F0A}" type="slidenum">
              <a:rPr lang="fi-FI" smtClean="0"/>
              <a:pPr/>
              <a:t>6</a:t>
            </a:fld>
            <a:endParaRPr lang="fi-FI"/>
          </a:p>
        </p:txBody>
      </p:sp>
      <p:grpSp>
        <p:nvGrpSpPr>
          <p:cNvPr id="9" name="Ryhmä 8">
            <a:extLst>
              <a:ext uri="{FF2B5EF4-FFF2-40B4-BE49-F238E27FC236}">
                <a16:creationId xmlns:a16="http://schemas.microsoft.com/office/drawing/2014/main" id="{2C5722D0-65FB-EEA5-2609-4E1339319DDA}"/>
              </a:ext>
            </a:extLst>
          </p:cNvPr>
          <p:cNvGrpSpPr/>
          <p:nvPr/>
        </p:nvGrpSpPr>
        <p:grpSpPr>
          <a:xfrm>
            <a:off x="871262" y="3658662"/>
            <a:ext cx="2777704" cy="830655"/>
            <a:chOff x="2848" y="1234666"/>
            <a:chExt cx="2777704" cy="830655"/>
          </a:xfrm>
        </p:grpSpPr>
        <p:sp>
          <p:nvSpPr>
            <p:cNvPr id="19" name="Suorakulmio 18">
              <a:extLst>
                <a:ext uri="{FF2B5EF4-FFF2-40B4-BE49-F238E27FC236}">
                  <a16:creationId xmlns:a16="http://schemas.microsoft.com/office/drawing/2014/main" id="{5487CA04-889E-3DC5-248C-99C8B4585D2D}"/>
                </a:ext>
              </a:extLst>
            </p:cNvPr>
            <p:cNvSpPr/>
            <p:nvPr/>
          </p:nvSpPr>
          <p:spPr>
            <a:xfrm>
              <a:off x="2848" y="1234666"/>
              <a:ext cx="2777704" cy="83065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20" name="Tekstiruutu 19">
              <a:extLst>
                <a:ext uri="{FF2B5EF4-FFF2-40B4-BE49-F238E27FC236}">
                  <a16:creationId xmlns:a16="http://schemas.microsoft.com/office/drawing/2014/main" id="{8ED68F6F-839E-EAA5-58BE-537FB94106C0}"/>
                </a:ext>
              </a:extLst>
            </p:cNvPr>
            <p:cNvSpPr txBox="1"/>
            <p:nvPr/>
          </p:nvSpPr>
          <p:spPr>
            <a:xfrm>
              <a:off x="2848" y="1234666"/>
              <a:ext cx="2777704" cy="830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i-FI" sz="2300" kern="1200"/>
                <a:t>Toimintavarmuuden turvaaminen</a:t>
              </a:r>
            </a:p>
          </p:txBody>
        </p:sp>
      </p:grpSp>
      <p:sp>
        <p:nvSpPr>
          <p:cNvPr id="10" name="Suorakulmio 9">
            <a:extLst>
              <a:ext uri="{FF2B5EF4-FFF2-40B4-BE49-F238E27FC236}">
                <a16:creationId xmlns:a16="http://schemas.microsoft.com/office/drawing/2014/main" id="{044FA96A-7988-30B5-68FA-76BEDA2FCE7C}"/>
              </a:ext>
            </a:extLst>
          </p:cNvPr>
          <p:cNvSpPr/>
          <p:nvPr/>
        </p:nvSpPr>
        <p:spPr>
          <a:xfrm>
            <a:off x="871262" y="4489318"/>
            <a:ext cx="2777704" cy="10101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i-FI"/>
          </a:p>
        </p:txBody>
      </p:sp>
      <p:grpSp>
        <p:nvGrpSpPr>
          <p:cNvPr id="11" name="Ryhmä 10">
            <a:extLst>
              <a:ext uri="{FF2B5EF4-FFF2-40B4-BE49-F238E27FC236}">
                <a16:creationId xmlns:a16="http://schemas.microsoft.com/office/drawing/2014/main" id="{667C4FE0-BB3C-662C-7AA0-42955ED81859}"/>
              </a:ext>
            </a:extLst>
          </p:cNvPr>
          <p:cNvGrpSpPr/>
          <p:nvPr/>
        </p:nvGrpSpPr>
        <p:grpSpPr>
          <a:xfrm>
            <a:off x="4037845" y="3658662"/>
            <a:ext cx="2777704" cy="830655"/>
            <a:chOff x="3169431" y="1234666"/>
            <a:chExt cx="2777704" cy="830655"/>
          </a:xfrm>
        </p:grpSpPr>
        <p:sp>
          <p:nvSpPr>
            <p:cNvPr id="17" name="Suorakulmio 16">
              <a:extLst>
                <a:ext uri="{FF2B5EF4-FFF2-40B4-BE49-F238E27FC236}">
                  <a16:creationId xmlns:a16="http://schemas.microsoft.com/office/drawing/2014/main" id="{21CB9054-1D8A-A8B5-DCBF-BAA3AD392C90}"/>
                </a:ext>
              </a:extLst>
            </p:cNvPr>
            <p:cNvSpPr/>
            <p:nvPr/>
          </p:nvSpPr>
          <p:spPr>
            <a:xfrm>
              <a:off x="3169431" y="1234666"/>
              <a:ext cx="2777704" cy="83065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8" name="Tekstiruutu 17">
              <a:extLst>
                <a:ext uri="{FF2B5EF4-FFF2-40B4-BE49-F238E27FC236}">
                  <a16:creationId xmlns:a16="http://schemas.microsoft.com/office/drawing/2014/main" id="{CAD63391-879A-E6BC-C692-B0F0AA6CB73C}"/>
                </a:ext>
              </a:extLst>
            </p:cNvPr>
            <p:cNvSpPr txBox="1"/>
            <p:nvPr/>
          </p:nvSpPr>
          <p:spPr>
            <a:xfrm>
              <a:off x="3169431" y="1234666"/>
              <a:ext cx="2777704" cy="830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i-FI" sz="2300" kern="1200"/>
                <a:t>Häiriötilanteisiin varautuminen</a:t>
              </a:r>
            </a:p>
          </p:txBody>
        </p:sp>
      </p:grpSp>
      <p:sp>
        <p:nvSpPr>
          <p:cNvPr id="12" name="Suorakulmio 11">
            <a:extLst>
              <a:ext uri="{FF2B5EF4-FFF2-40B4-BE49-F238E27FC236}">
                <a16:creationId xmlns:a16="http://schemas.microsoft.com/office/drawing/2014/main" id="{4FDE2D4F-795C-AF5A-1103-44C2BB032CB1}"/>
              </a:ext>
            </a:extLst>
          </p:cNvPr>
          <p:cNvSpPr/>
          <p:nvPr/>
        </p:nvSpPr>
        <p:spPr>
          <a:xfrm>
            <a:off x="4037845" y="4489318"/>
            <a:ext cx="2777704" cy="10101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i-FI"/>
          </a:p>
        </p:txBody>
      </p:sp>
      <p:grpSp>
        <p:nvGrpSpPr>
          <p:cNvPr id="13" name="Ryhmä 12">
            <a:extLst>
              <a:ext uri="{FF2B5EF4-FFF2-40B4-BE49-F238E27FC236}">
                <a16:creationId xmlns:a16="http://schemas.microsoft.com/office/drawing/2014/main" id="{4F4B213D-2419-6C40-42A5-A026D81A42B8}"/>
              </a:ext>
            </a:extLst>
          </p:cNvPr>
          <p:cNvGrpSpPr/>
          <p:nvPr/>
        </p:nvGrpSpPr>
        <p:grpSpPr>
          <a:xfrm>
            <a:off x="7204428" y="3658662"/>
            <a:ext cx="2777704" cy="830655"/>
            <a:chOff x="6336014" y="1234666"/>
            <a:chExt cx="2777704" cy="830655"/>
          </a:xfrm>
        </p:grpSpPr>
        <p:sp>
          <p:nvSpPr>
            <p:cNvPr id="15" name="Suorakulmio 14">
              <a:extLst>
                <a:ext uri="{FF2B5EF4-FFF2-40B4-BE49-F238E27FC236}">
                  <a16:creationId xmlns:a16="http://schemas.microsoft.com/office/drawing/2014/main" id="{C11FE951-77D2-2751-FBCB-E3316E20E180}"/>
                </a:ext>
              </a:extLst>
            </p:cNvPr>
            <p:cNvSpPr/>
            <p:nvPr/>
          </p:nvSpPr>
          <p:spPr>
            <a:xfrm>
              <a:off x="6336014" y="1234666"/>
              <a:ext cx="2777704" cy="830655"/>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6" name="Tekstiruutu 15">
              <a:extLst>
                <a:ext uri="{FF2B5EF4-FFF2-40B4-BE49-F238E27FC236}">
                  <a16:creationId xmlns:a16="http://schemas.microsoft.com/office/drawing/2014/main" id="{2745EE8C-9530-0C3F-C64C-19E88478DBA2}"/>
                </a:ext>
              </a:extLst>
            </p:cNvPr>
            <p:cNvSpPr txBox="1"/>
            <p:nvPr/>
          </p:nvSpPr>
          <p:spPr>
            <a:xfrm>
              <a:off x="6336014" y="1234666"/>
              <a:ext cx="2777704" cy="830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i-FI" sz="2300" kern="1200"/>
                <a:t>Palvelun ja toiminnan taso</a:t>
              </a:r>
            </a:p>
          </p:txBody>
        </p:sp>
      </p:grpSp>
      <p:sp>
        <p:nvSpPr>
          <p:cNvPr id="14" name="Suorakulmio 13">
            <a:extLst>
              <a:ext uri="{FF2B5EF4-FFF2-40B4-BE49-F238E27FC236}">
                <a16:creationId xmlns:a16="http://schemas.microsoft.com/office/drawing/2014/main" id="{288ADC0E-DDA9-732B-DB52-73C2B74E8140}"/>
              </a:ext>
            </a:extLst>
          </p:cNvPr>
          <p:cNvSpPr/>
          <p:nvPr/>
        </p:nvSpPr>
        <p:spPr>
          <a:xfrm>
            <a:off x="7204428" y="4489318"/>
            <a:ext cx="2777704" cy="1010160"/>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fi-FI"/>
          </a:p>
        </p:txBody>
      </p:sp>
    </p:spTree>
    <p:extLst>
      <p:ext uri="{BB962C8B-B14F-4D97-AF65-F5344CB8AC3E}">
        <p14:creationId xmlns:p14="http://schemas.microsoft.com/office/powerpoint/2010/main" val="63651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09600" y="283263"/>
            <a:ext cx="10852727" cy="1143000"/>
          </a:xfrm>
        </p:spPr>
        <p:txBody>
          <a:bodyPr anchor="ctr">
            <a:normAutofit/>
          </a:bodyPr>
          <a:lstStyle/>
          <a:p>
            <a:r>
              <a:rPr lang="fi-FI" dirty="0"/>
              <a:t>Hyvän vesihuollon kriteerien kehittäminen</a:t>
            </a:r>
          </a:p>
        </p:txBody>
      </p:sp>
      <p:sp>
        <p:nvSpPr>
          <p:cNvPr id="10" name="Sisällön paikkamerkki 2"/>
          <p:cNvSpPr>
            <a:spLocks noGrp="1"/>
          </p:cNvSpPr>
          <p:nvPr>
            <p:ph idx="1"/>
          </p:nvPr>
        </p:nvSpPr>
        <p:spPr>
          <a:xfrm>
            <a:off x="609601" y="1426261"/>
            <a:ext cx="10852725" cy="4252643"/>
          </a:xfrm>
        </p:spPr>
        <p:txBody>
          <a:bodyPr>
            <a:normAutofit fontScale="92500"/>
          </a:bodyPr>
          <a:lstStyle/>
          <a:p>
            <a:pPr>
              <a:lnSpc>
                <a:spcPct val="90000"/>
              </a:lnSpc>
            </a:pPr>
            <a:r>
              <a:rPr lang="fi-FI" sz="2400" dirty="0">
                <a:solidFill>
                  <a:schemeClr val="accent1"/>
                </a:solidFill>
              </a:rPr>
              <a:t>Hyvän vesihuollon kriteeristöä muokattiin 2021-2022 (versio 2)</a:t>
            </a:r>
          </a:p>
          <a:p>
            <a:pPr lvl="1">
              <a:lnSpc>
                <a:spcPct val="90000"/>
              </a:lnSpc>
            </a:pPr>
            <a:r>
              <a:rPr lang="fi-FI" dirty="0" err="1"/>
              <a:t>VVY:n</a:t>
            </a:r>
            <a:r>
              <a:rPr lang="fi-FI" dirty="0"/>
              <a:t> toimisto muokkasi hyvän vesihuollon kriteereitä</a:t>
            </a:r>
          </a:p>
          <a:p>
            <a:pPr lvl="1">
              <a:lnSpc>
                <a:spcPct val="90000"/>
              </a:lnSpc>
            </a:pPr>
            <a:r>
              <a:rPr lang="fi-FI" dirty="0"/>
              <a:t>Vesihuoltopoolin laatimat huoltovarmuuskriteerit sisällytettiin hyvän vesihuollon kriteereihin</a:t>
            </a:r>
          </a:p>
          <a:p>
            <a:pPr lvl="1">
              <a:lnSpc>
                <a:spcPct val="90000"/>
              </a:lnSpc>
            </a:pPr>
            <a:r>
              <a:rPr lang="fi-FI" dirty="0"/>
              <a:t>Kriteeristö (noin 150 kriteeriä) muokattiin sähköiseen </a:t>
            </a:r>
            <a:r>
              <a:rPr lang="fi-FI" dirty="0" err="1"/>
              <a:t>webropol</a:t>
            </a:r>
            <a:r>
              <a:rPr lang="fi-FI" dirty="0"/>
              <a:t> -työkaluun soveltuvaksi</a:t>
            </a:r>
          </a:p>
          <a:p>
            <a:pPr marL="457200" lvl="1" indent="0">
              <a:lnSpc>
                <a:spcPct val="90000"/>
              </a:lnSpc>
              <a:buNone/>
            </a:pPr>
            <a:endParaRPr lang="fi-FI" dirty="0"/>
          </a:p>
          <a:p>
            <a:pPr>
              <a:lnSpc>
                <a:spcPct val="90000"/>
              </a:lnSpc>
            </a:pPr>
            <a:r>
              <a:rPr lang="fi-FI" sz="2400" dirty="0">
                <a:solidFill>
                  <a:schemeClr val="accent1"/>
                </a:solidFill>
              </a:rPr>
              <a:t>Nettityökalun avulla kriteeristö käyttöön ja pilotointiin</a:t>
            </a:r>
          </a:p>
          <a:p>
            <a:pPr lvl="1">
              <a:lnSpc>
                <a:spcPct val="90000"/>
              </a:lnSpc>
            </a:pPr>
            <a:r>
              <a:rPr lang="fi-FI" dirty="0"/>
              <a:t>Hyvän vesihuollon kriteerit sisällytettiin 2022 sähköiseen </a:t>
            </a:r>
            <a:r>
              <a:rPr lang="fi-FI" dirty="0" err="1"/>
              <a:t>webropol</a:t>
            </a:r>
            <a:r>
              <a:rPr lang="fi-FI" dirty="0"/>
              <a:t>- työkaluun</a:t>
            </a:r>
          </a:p>
          <a:p>
            <a:pPr lvl="1">
              <a:lnSpc>
                <a:spcPct val="90000"/>
              </a:lnSpc>
            </a:pPr>
            <a:r>
              <a:rPr lang="fi-FI" dirty="0"/>
              <a:t>Kriteereistä koottiin työkalussa palautetta </a:t>
            </a:r>
            <a:r>
              <a:rPr lang="fi-FI" b="1" dirty="0"/>
              <a:t>28.2.2023</a:t>
            </a:r>
            <a:r>
              <a:rPr lang="fi-FI" dirty="0"/>
              <a:t> saakka. </a:t>
            </a:r>
          </a:p>
          <a:p>
            <a:pPr lvl="1">
              <a:lnSpc>
                <a:spcPct val="90000"/>
              </a:lnSpc>
            </a:pPr>
            <a:r>
              <a:rPr lang="fi-FI" dirty="0"/>
              <a:t>Palautteen läpikäynti ja kriteerien muokkaus maalis-syyskuussa 2023 </a:t>
            </a:r>
            <a:r>
              <a:rPr lang="fi-FI" dirty="0" err="1"/>
              <a:t>VVY:n</a:t>
            </a:r>
            <a:r>
              <a:rPr lang="fi-FI" dirty="0"/>
              <a:t> asiantuntijaryhmien ja Vesihuoltopoolin toimesta. </a:t>
            </a:r>
          </a:p>
        </p:txBody>
      </p:sp>
      <p:sp>
        <p:nvSpPr>
          <p:cNvPr id="4" name="Päivämäärän paikkamerkki 3"/>
          <p:cNvSpPr>
            <a:spLocks noGrp="1"/>
          </p:cNvSpPr>
          <p:nvPr>
            <p:ph type="dt" sz="half" idx="10"/>
          </p:nvPr>
        </p:nvSpPr>
        <p:spPr>
          <a:xfrm>
            <a:off x="609601" y="6356351"/>
            <a:ext cx="1058647" cy="365125"/>
          </a:xfrm>
        </p:spPr>
        <p:txBody>
          <a:bodyPr anchor="ctr">
            <a:normAutofit/>
          </a:bodyPr>
          <a:lstStyle/>
          <a:p>
            <a:pPr>
              <a:spcAft>
                <a:spcPts val="600"/>
              </a:spcAft>
            </a:pPr>
            <a:fld id="{E0BD88CB-D4F6-6945-9284-A76DBA5D1F20}" type="datetime1">
              <a:rPr lang="fi-FI" smtClean="0"/>
              <a:pPr>
                <a:spcAft>
                  <a:spcPts val="600"/>
                </a:spcAft>
              </a:pPr>
              <a:t>8.11.2023</a:t>
            </a:fld>
            <a:endParaRPr lang="fi-FI"/>
          </a:p>
        </p:txBody>
      </p:sp>
      <p:sp>
        <p:nvSpPr>
          <p:cNvPr id="5" name="Alatunnisteen paikkamerkki 4"/>
          <p:cNvSpPr>
            <a:spLocks noGrp="1"/>
          </p:cNvSpPr>
          <p:nvPr>
            <p:ph type="ftr" sz="quarter" idx="11"/>
          </p:nvPr>
        </p:nvSpPr>
        <p:spPr>
          <a:xfrm>
            <a:off x="2342528" y="6356351"/>
            <a:ext cx="3860800" cy="365125"/>
          </a:xfrm>
        </p:spPr>
        <p:txBody>
          <a:bodyPr anchor="ctr">
            <a:normAutofit/>
          </a:bodyPr>
          <a:lstStyle/>
          <a:p>
            <a:pPr>
              <a:spcAft>
                <a:spcPts val="600"/>
              </a:spcAft>
            </a:pPr>
            <a:r>
              <a:rPr lang="fi-FI" dirty="0"/>
              <a:t>Saijariina Toivikko</a:t>
            </a:r>
            <a:endParaRPr lang="fi-FI"/>
          </a:p>
        </p:txBody>
      </p:sp>
      <p:sp>
        <p:nvSpPr>
          <p:cNvPr id="6" name="Dian numeron paikkamerkki 5"/>
          <p:cNvSpPr>
            <a:spLocks noGrp="1"/>
          </p:cNvSpPr>
          <p:nvPr>
            <p:ph type="sldNum" sz="quarter" idx="12"/>
          </p:nvPr>
        </p:nvSpPr>
        <p:spPr>
          <a:xfrm>
            <a:off x="1718734" y="6356351"/>
            <a:ext cx="500871" cy="365125"/>
          </a:xfrm>
        </p:spPr>
        <p:txBody>
          <a:bodyPr anchor="ctr">
            <a:normAutofit/>
          </a:bodyPr>
          <a:lstStyle/>
          <a:p>
            <a:pPr>
              <a:spcAft>
                <a:spcPts val="600"/>
              </a:spcAft>
            </a:pPr>
            <a:fld id="{F6A6EE55-6480-6D4F-9DFD-9A8AFEA71F0A}" type="slidenum">
              <a:rPr lang="fi-FI" smtClean="0"/>
              <a:pPr>
                <a:spcAft>
                  <a:spcPts val="600"/>
                </a:spcAft>
              </a:pPr>
              <a:t>7</a:t>
            </a:fld>
            <a:endParaRPr lang="fi-FI"/>
          </a:p>
        </p:txBody>
      </p:sp>
    </p:spTree>
    <p:extLst>
      <p:ext uri="{BB962C8B-B14F-4D97-AF65-F5344CB8AC3E}">
        <p14:creationId xmlns:p14="http://schemas.microsoft.com/office/powerpoint/2010/main" val="328939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DF7E16-D90C-3701-0788-5AB3CC967FD4}"/>
              </a:ext>
            </a:extLst>
          </p:cNvPr>
          <p:cNvSpPr>
            <a:spLocks noGrp="1"/>
          </p:cNvSpPr>
          <p:nvPr>
            <p:ph type="title"/>
          </p:nvPr>
        </p:nvSpPr>
        <p:spPr/>
        <p:txBody>
          <a:bodyPr/>
          <a:lstStyle/>
          <a:p>
            <a:r>
              <a:rPr lang="fi-FI" dirty="0"/>
              <a:t>Hyvän vesihuollon kriteerien rakenne</a:t>
            </a:r>
          </a:p>
        </p:txBody>
      </p:sp>
      <p:sp>
        <p:nvSpPr>
          <p:cNvPr id="3" name="Sisällön paikkamerkki 2">
            <a:extLst>
              <a:ext uri="{FF2B5EF4-FFF2-40B4-BE49-F238E27FC236}">
                <a16:creationId xmlns:a16="http://schemas.microsoft.com/office/drawing/2014/main" id="{1A9CF424-63AE-09C1-B15F-4F6FA81E5EB6}"/>
              </a:ext>
            </a:extLst>
          </p:cNvPr>
          <p:cNvSpPr>
            <a:spLocks noGrp="1"/>
          </p:cNvSpPr>
          <p:nvPr>
            <p:ph idx="1"/>
          </p:nvPr>
        </p:nvSpPr>
        <p:spPr>
          <a:xfrm>
            <a:off x="65315" y="1336881"/>
            <a:ext cx="6934199" cy="5120479"/>
          </a:xfrm>
        </p:spPr>
        <p:txBody>
          <a:bodyPr>
            <a:noAutofit/>
          </a:bodyPr>
          <a:lstStyle/>
          <a:p>
            <a:r>
              <a:rPr lang="fi-FI" sz="1400" b="1" dirty="0"/>
              <a:t>Osa 1 Turvallinen ja toimintavarma</a:t>
            </a:r>
          </a:p>
          <a:p>
            <a:pPr lvl="1"/>
            <a:r>
              <a:rPr lang="fi-FI" sz="1400" dirty="0"/>
              <a:t>1 Laadukas, raakaveden laadun huomioiva vedenkäsittelyprosessi</a:t>
            </a:r>
          </a:p>
          <a:p>
            <a:pPr lvl="1"/>
            <a:r>
              <a:rPr lang="fi-FI" sz="1400" dirty="0"/>
              <a:t>2 Ajantasainen varautumis- ja valmiussuunnittelu ja yhteistyö muiden toimijoiden kanssa</a:t>
            </a:r>
          </a:p>
          <a:p>
            <a:pPr lvl="1"/>
            <a:r>
              <a:rPr lang="fi-FI" sz="1400" dirty="0"/>
              <a:t>3 Kriittiset asiakkaat, väliaikainen vedenjakelu ja poikkeustilanteiden viestintä</a:t>
            </a:r>
          </a:p>
          <a:p>
            <a:pPr lvl="1"/>
            <a:r>
              <a:rPr lang="fi-FI" sz="1400" dirty="0"/>
              <a:t>4 Kemikaalit, varaosat ja kriittiset palvelut</a:t>
            </a:r>
          </a:p>
          <a:p>
            <a:r>
              <a:rPr lang="fi-FI" sz="1400" b="1" dirty="0"/>
              <a:t>Osa 2 Kustannustehokas ja organisoitu</a:t>
            </a:r>
          </a:p>
          <a:p>
            <a:pPr lvl="1"/>
            <a:r>
              <a:rPr lang="fi-FI" sz="1400" dirty="0"/>
              <a:t>5 Laitoksella on riittävät henkilöstöresurssit ja ammattitaitoinen henkilökunta, ja varallaolo on suunniteltu</a:t>
            </a:r>
          </a:p>
          <a:p>
            <a:pPr lvl="1"/>
            <a:r>
              <a:rPr lang="fi-FI" sz="1400" dirty="0"/>
              <a:t>6 Omaisuuden hallinta, operointi ja kunnossapito on suunnitelmallista</a:t>
            </a:r>
          </a:p>
          <a:p>
            <a:pPr lvl="1"/>
            <a:r>
              <a:rPr lang="fi-FI" sz="1400" dirty="0"/>
              <a:t>7 Johtaminen on suunniteltua ja toiminta on kannattavaa</a:t>
            </a:r>
          </a:p>
          <a:p>
            <a:pPr lvl="1"/>
            <a:r>
              <a:rPr lang="fi-FI" sz="1400" dirty="0"/>
              <a:t>8 Käyttötalouden hallinta ja hankinnat ovat suunniteltuja, tehostettuja ja läpinäkyviä</a:t>
            </a:r>
          </a:p>
          <a:p>
            <a:r>
              <a:rPr lang="fi-FI" sz="1400" b="1" dirty="0"/>
              <a:t>Osa 3 Kestävä ja kehittyvä</a:t>
            </a:r>
          </a:p>
          <a:p>
            <a:pPr lvl="1"/>
            <a:r>
              <a:rPr lang="fi-FI" sz="1400" dirty="0"/>
              <a:t>9 Jätevesien käsittelyn ja johtamisen ympäristökuormitus minimoidaan</a:t>
            </a:r>
          </a:p>
          <a:p>
            <a:pPr lvl="1"/>
            <a:r>
              <a:rPr lang="fi-FI" sz="1400" dirty="0"/>
              <a:t>10 Kestävä ja energiatehokas</a:t>
            </a:r>
          </a:p>
          <a:p>
            <a:pPr lvl="1"/>
            <a:r>
              <a:rPr lang="fi-FI" sz="1400" dirty="0"/>
              <a:t>11 Asiakaspalvelu ja viestintä on suunniteltua ja läpinäkyvää</a:t>
            </a:r>
          </a:p>
          <a:p>
            <a:pPr marL="457200" lvl="1" indent="0">
              <a:buNone/>
            </a:pPr>
            <a:endParaRPr lang="fi-FI" sz="2000" dirty="0"/>
          </a:p>
          <a:p>
            <a:pPr marL="457200" lvl="1" indent="0">
              <a:buNone/>
            </a:pPr>
            <a:endParaRPr lang="fi-FI" sz="2000" dirty="0"/>
          </a:p>
        </p:txBody>
      </p:sp>
      <p:sp>
        <p:nvSpPr>
          <p:cNvPr id="4" name="Päivämäärän paikkamerkki 3">
            <a:extLst>
              <a:ext uri="{FF2B5EF4-FFF2-40B4-BE49-F238E27FC236}">
                <a16:creationId xmlns:a16="http://schemas.microsoft.com/office/drawing/2014/main" id="{7B1B9030-75A0-3480-B1B0-FAC3A4A86692}"/>
              </a:ext>
            </a:extLst>
          </p:cNvPr>
          <p:cNvSpPr>
            <a:spLocks noGrp="1"/>
          </p:cNvSpPr>
          <p:nvPr>
            <p:ph type="dt" sz="half" idx="10"/>
          </p:nvPr>
        </p:nvSpPr>
        <p:spPr/>
        <p:txBody>
          <a:bodyPr/>
          <a:lstStyle/>
          <a:p>
            <a:fld id="{E0BD88CB-D4F6-6945-9284-A76DBA5D1F20}" type="datetime1">
              <a:rPr lang="fi-FI" smtClean="0"/>
              <a:pPr/>
              <a:t>8.11.2023</a:t>
            </a:fld>
            <a:endParaRPr lang="fi-FI" dirty="0"/>
          </a:p>
        </p:txBody>
      </p:sp>
      <p:sp>
        <p:nvSpPr>
          <p:cNvPr id="5" name="Alatunnisteen paikkamerkki 4">
            <a:extLst>
              <a:ext uri="{FF2B5EF4-FFF2-40B4-BE49-F238E27FC236}">
                <a16:creationId xmlns:a16="http://schemas.microsoft.com/office/drawing/2014/main" id="{43F35149-9B9E-3FA7-7A33-C6F52C657CE2}"/>
              </a:ext>
            </a:extLst>
          </p:cNvPr>
          <p:cNvSpPr>
            <a:spLocks noGrp="1"/>
          </p:cNvSpPr>
          <p:nvPr>
            <p:ph type="ftr" sz="quarter" idx="11"/>
          </p:nvPr>
        </p:nvSpPr>
        <p:spPr/>
        <p:txBody>
          <a:bodyPr/>
          <a:lstStyle/>
          <a:p>
            <a:r>
              <a:rPr lang="fi-FI" dirty="0"/>
              <a:t>Saijariina Toivikko</a:t>
            </a:r>
          </a:p>
        </p:txBody>
      </p:sp>
      <p:sp>
        <p:nvSpPr>
          <p:cNvPr id="6" name="Dian numeron paikkamerkki 5">
            <a:extLst>
              <a:ext uri="{FF2B5EF4-FFF2-40B4-BE49-F238E27FC236}">
                <a16:creationId xmlns:a16="http://schemas.microsoft.com/office/drawing/2014/main" id="{ED43E7C0-00E6-8497-DA17-B09622A2221B}"/>
              </a:ext>
            </a:extLst>
          </p:cNvPr>
          <p:cNvSpPr>
            <a:spLocks noGrp="1"/>
          </p:cNvSpPr>
          <p:nvPr>
            <p:ph type="sldNum" sz="quarter" idx="12"/>
          </p:nvPr>
        </p:nvSpPr>
        <p:spPr/>
        <p:txBody>
          <a:bodyPr/>
          <a:lstStyle/>
          <a:p>
            <a:fld id="{F6A6EE55-6480-6D4F-9DFD-9A8AFEA71F0A}" type="slidenum">
              <a:rPr lang="fi-FI" smtClean="0"/>
              <a:pPr/>
              <a:t>8</a:t>
            </a:fld>
            <a:endParaRPr lang="fi-FI"/>
          </a:p>
        </p:txBody>
      </p:sp>
      <p:sp>
        <p:nvSpPr>
          <p:cNvPr id="13" name="Tekstiruutu 12">
            <a:extLst>
              <a:ext uri="{FF2B5EF4-FFF2-40B4-BE49-F238E27FC236}">
                <a16:creationId xmlns:a16="http://schemas.microsoft.com/office/drawing/2014/main" id="{BEE6DCB9-A63D-8D0D-EE3A-7954A7C0BF52}"/>
              </a:ext>
            </a:extLst>
          </p:cNvPr>
          <p:cNvSpPr txBox="1"/>
          <p:nvPr/>
        </p:nvSpPr>
        <p:spPr>
          <a:xfrm>
            <a:off x="7287102" y="1255506"/>
            <a:ext cx="4839581" cy="1754326"/>
          </a:xfrm>
          <a:prstGeom prst="rect">
            <a:avLst/>
          </a:prstGeom>
          <a:noFill/>
          <a:ln>
            <a:solidFill>
              <a:srgbClr val="0082BC"/>
            </a:solidFill>
          </a:ln>
        </p:spPr>
        <p:txBody>
          <a:bodyPr wrap="square">
            <a:spAutoFit/>
          </a:bodyPr>
          <a:lstStyle/>
          <a:p>
            <a:pPr lvl="1"/>
            <a:r>
              <a:rPr lang="fi-FI" dirty="0">
                <a:latin typeface="Arial" panose="020B0604020202020204" pitchFamily="34" charset="0"/>
                <a:cs typeface="Arial" panose="020B0604020202020204" pitchFamily="34" charset="0"/>
              </a:rPr>
              <a:t>Kokoluokat:</a:t>
            </a:r>
          </a:p>
          <a:p>
            <a:pPr marL="742950" lvl="1" indent="-285750">
              <a:buFont typeface="Arial" panose="020B0604020202020204" pitchFamily="34" charset="0"/>
              <a:buChar char="•"/>
            </a:pPr>
            <a:r>
              <a:rPr lang="fi-FI" dirty="0">
                <a:latin typeface="Arial" panose="020B0604020202020204" pitchFamily="34" charset="0"/>
                <a:cs typeface="Arial" panose="020B0604020202020204" pitchFamily="34" charset="0"/>
              </a:rPr>
              <a:t>Luokka 1, n. alle 500 asukasta</a:t>
            </a:r>
          </a:p>
          <a:p>
            <a:pPr marL="742950" lvl="1" indent="-285750">
              <a:buFont typeface="Arial" panose="020B0604020202020204" pitchFamily="34" charset="0"/>
              <a:buChar char="•"/>
            </a:pPr>
            <a:r>
              <a:rPr lang="fi-FI" dirty="0">
                <a:latin typeface="Arial" panose="020B0604020202020204" pitchFamily="34" charset="0"/>
                <a:cs typeface="Arial" panose="020B0604020202020204" pitchFamily="34" charset="0"/>
              </a:rPr>
              <a:t>Luokka 2, n. 500 – 5 000 asukasta</a:t>
            </a:r>
          </a:p>
          <a:p>
            <a:pPr marL="742950" lvl="1" indent="-285750">
              <a:buFont typeface="Arial" panose="020B0604020202020204" pitchFamily="34" charset="0"/>
              <a:buChar char="•"/>
            </a:pPr>
            <a:r>
              <a:rPr lang="fi-FI" dirty="0">
                <a:latin typeface="Arial" panose="020B0604020202020204" pitchFamily="34" charset="0"/>
                <a:cs typeface="Arial" panose="020B0604020202020204" pitchFamily="34" charset="0"/>
              </a:rPr>
              <a:t>Luokka 3, n. 5 000 – 30 000 asukasta</a:t>
            </a:r>
          </a:p>
          <a:p>
            <a:pPr marL="742950" lvl="1" indent="-285750">
              <a:buFont typeface="Arial" panose="020B0604020202020204" pitchFamily="34" charset="0"/>
              <a:buChar char="•"/>
            </a:pPr>
            <a:r>
              <a:rPr lang="fi-FI" dirty="0">
                <a:latin typeface="Arial" panose="020B0604020202020204" pitchFamily="34" charset="0"/>
                <a:cs typeface="Arial" panose="020B0604020202020204" pitchFamily="34" charset="0"/>
              </a:rPr>
              <a:t>Luokka 4, n. yli 30 000 asukasta</a:t>
            </a:r>
          </a:p>
          <a:p>
            <a:pPr marL="742950" lvl="1" indent="-285750">
              <a:buFont typeface="Arial" panose="020B0604020202020204" pitchFamily="34" charset="0"/>
              <a:buChar char="•"/>
            </a:pPr>
            <a:r>
              <a:rPr lang="fi-FI" dirty="0">
                <a:latin typeface="Arial" panose="020B0604020202020204" pitchFamily="34" charset="0"/>
                <a:cs typeface="Arial" panose="020B0604020202020204" pitchFamily="34" charset="0"/>
              </a:rPr>
              <a:t>Luokka 5, täydentävät kriteerit</a:t>
            </a:r>
          </a:p>
        </p:txBody>
      </p:sp>
      <p:sp>
        <p:nvSpPr>
          <p:cNvPr id="15" name="Tekstiruutu 14">
            <a:extLst>
              <a:ext uri="{FF2B5EF4-FFF2-40B4-BE49-F238E27FC236}">
                <a16:creationId xmlns:a16="http://schemas.microsoft.com/office/drawing/2014/main" id="{52502E93-7102-B308-9E65-AFC3F12C96A3}"/>
              </a:ext>
            </a:extLst>
          </p:cNvPr>
          <p:cNvSpPr txBox="1"/>
          <p:nvPr/>
        </p:nvSpPr>
        <p:spPr>
          <a:xfrm>
            <a:off x="6567557" y="8515927"/>
            <a:ext cx="3537025" cy="443346"/>
          </a:xfrm>
          <a:prstGeom prst="rect">
            <a:avLst/>
          </a:prstGeom>
          <a:noFill/>
        </p:spPr>
        <p:txBody>
          <a:bodyPr wrap="square" rtlCol="0">
            <a:spAutoFit/>
          </a:bodyPr>
          <a:lstStyle/>
          <a:p>
            <a:r>
              <a:rPr lang="fi-FI" sz="1800" kern="1200" dirty="0">
                <a:solidFill>
                  <a:schemeClr val="tx1"/>
                </a:solidFill>
                <a:latin typeface="+mn-lt"/>
                <a:ea typeface="+mn-ea"/>
                <a:cs typeface="+mn-cs"/>
              </a:rPr>
              <a:t>Kirjoita teksti tähän</a:t>
            </a:r>
          </a:p>
        </p:txBody>
      </p:sp>
      <p:sp>
        <p:nvSpPr>
          <p:cNvPr id="16" name="Tekstiruutu 15">
            <a:extLst>
              <a:ext uri="{FF2B5EF4-FFF2-40B4-BE49-F238E27FC236}">
                <a16:creationId xmlns:a16="http://schemas.microsoft.com/office/drawing/2014/main" id="{9469EDC2-CAC4-6220-EB83-D25BD413CF50}"/>
              </a:ext>
            </a:extLst>
          </p:cNvPr>
          <p:cNvSpPr txBox="1"/>
          <p:nvPr/>
        </p:nvSpPr>
        <p:spPr>
          <a:xfrm flipH="1">
            <a:off x="7287103" y="3236250"/>
            <a:ext cx="4839580" cy="1477328"/>
          </a:xfrm>
          <a:prstGeom prst="rect">
            <a:avLst/>
          </a:prstGeom>
          <a:noFill/>
          <a:ln>
            <a:solidFill>
              <a:srgbClr val="0082BC"/>
            </a:solidFill>
          </a:ln>
        </p:spPr>
        <p:txBody>
          <a:bodyPr wrap="square" rtlCol="0">
            <a:spAutoFit/>
          </a:bodyPr>
          <a:lstStyle/>
          <a:p>
            <a:pPr lvl="1"/>
            <a:r>
              <a:rPr lang="fi-FI" dirty="0">
                <a:latin typeface="Arial" panose="020B0604020202020204" pitchFamily="34" charset="0"/>
                <a:cs typeface="Arial" panose="020B0604020202020204" pitchFamily="34" charset="0"/>
              </a:rPr>
              <a:t>Kriteerikysymykset jaoteltu: </a:t>
            </a:r>
          </a:p>
          <a:p>
            <a:pPr marL="742950" lvl="1" indent="-285750">
              <a:buFont typeface="Arial" panose="020B0604020202020204" pitchFamily="34" charset="0"/>
              <a:buChar char="•"/>
            </a:pPr>
            <a:r>
              <a:rPr lang="fi-FI" dirty="0">
                <a:latin typeface="Arial" panose="020B0604020202020204" pitchFamily="34" charset="0"/>
                <a:cs typeface="Arial" panose="020B0604020202020204" pitchFamily="34" charset="0"/>
              </a:rPr>
              <a:t>Talousveden valmistus </a:t>
            </a:r>
          </a:p>
          <a:p>
            <a:pPr marL="742950" lvl="1" indent="-285750">
              <a:buFont typeface="Arial" panose="020B0604020202020204" pitchFamily="34" charset="0"/>
              <a:buChar char="•"/>
            </a:pPr>
            <a:r>
              <a:rPr lang="fi-FI" dirty="0">
                <a:latin typeface="Arial" panose="020B0604020202020204" pitchFamily="34" charset="0"/>
                <a:cs typeface="Arial" panose="020B0604020202020204" pitchFamily="34" charset="0"/>
              </a:rPr>
              <a:t>Talousveden jakelu</a:t>
            </a:r>
          </a:p>
          <a:p>
            <a:pPr marL="742950" lvl="1" indent="-285750">
              <a:buFont typeface="Arial" panose="020B0604020202020204" pitchFamily="34" charset="0"/>
              <a:buChar char="•"/>
            </a:pPr>
            <a:r>
              <a:rPr lang="fi-FI" dirty="0">
                <a:latin typeface="Arial" panose="020B0604020202020204" pitchFamily="34" charset="0"/>
                <a:cs typeface="Arial" panose="020B0604020202020204" pitchFamily="34" charset="0"/>
              </a:rPr>
              <a:t>Jätevesien viemäröinti </a:t>
            </a:r>
          </a:p>
          <a:p>
            <a:pPr marL="742950" lvl="1" indent="-285750">
              <a:buFont typeface="Arial" panose="020B0604020202020204" pitchFamily="34" charset="0"/>
              <a:buChar char="•"/>
            </a:pPr>
            <a:r>
              <a:rPr lang="fi-FI" dirty="0">
                <a:latin typeface="Arial" panose="020B0604020202020204" pitchFamily="34" charset="0"/>
                <a:cs typeface="Arial" panose="020B0604020202020204" pitchFamily="34" charset="0"/>
              </a:rPr>
              <a:t>Jätevesien käsittely</a:t>
            </a:r>
          </a:p>
        </p:txBody>
      </p:sp>
      <p:sp>
        <p:nvSpPr>
          <p:cNvPr id="7" name="Tekstiruutu 6">
            <a:extLst>
              <a:ext uri="{FF2B5EF4-FFF2-40B4-BE49-F238E27FC236}">
                <a16:creationId xmlns:a16="http://schemas.microsoft.com/office/drawing/2014/main" id="{BCE2175A-BAAD-C673-5B12-DD473A3B9721}"/>
              </a:ext>
            </a:extLst>
          </p:cNvPr>
          <p:cNvSpPr txBox="1"/>
          <p:nvPr/>
        </p:nvSpPr>
        <p:spPr>
          <a:xfrm flipH="1">
            <a:off x="7287104" y="4939996"/>
            <a:ext cx="4839580" cy="369332"/>
          </a:xfrm>
          <a:prstGeom prst="rect">
            <a:avLst/>
          </a:prstGeom>
          <a:noFill/>
          <a:ln>
            <a:solidFill>
              <a:srgbClr val="0082BC"/>
            </a:solidFill>
          </a:ln>
        </p:spPr>
        <p:txBody>
          <a:bodyPr wrap="square" rtlCol="0">
            <a:spAutoFit/>
          </a:bodyPr>
          <a:lstStyle/>
          <a:p>
            <a:pPr lvl="1"/>
            <a:r>
              <a:rPr lang="fi-FI" dirty="0">
                <a:latin typeface="Arial" panose="020B0604020202020204" pitchFamily="34" charset="0"/>
                <a:cs typeface="Arial" panose="020B0604020202020204" pitchFamily="34" charset="0"/>
              </a:rPr>
              <a:t>Osa kriteereistä huoltovarmuuskriteereitä</a:t>
            </a:r>
          </a:p>
        </p:txBody>
      </p:sp>
    </p:spTree>
    <p:extLst>
      <p:ext uri="{BB962C8B-B14F-4D97-AF65-F5344CB8AC3E}">
        <p14:creationId xmlns:p14="http://schemas.microsoft.com/office/powerpoint/2010/main" val="204119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F322CE-533B-E03E-BE01-566AD8495B15}"/>
              </a:ext>
            </a:extLst>
          </p:cNvPr>
          <p:cNvSpPr>
            <a:spLocks noGrp="1"/>
          </p:cNvSpPr>
          <p:nvPr>
            <p:ph type="title"/>
          </p:nvPr>
        </p:nvSpPr>
        <p:spPr/>
        <p:txBody>
          <a:bodyPr>
            <a:normAutofit fontScale="90000"/>
          </a:bodyPr>
          <a:lstStyle/>
          <a:p>
            <a:r>
              <a:rPr lang="fi-FI" dirty="0"/>
              <a:t>Esimerkkejä muutoksista huoltovarmuuskriteereihin 1/2</a:t>
            </a:r>
          </a:p>
        </p:txBody>
      </p:sp>
      <p:sp>
        <p:nvSpPr>
          <p:cNvPr id="3" name="Sisällön paikkamerkki 2">
            <a:extLst>
              <a:ext uri="{FF2B5EF4-FFF2-40B4-BE49-F238E27FC236}">
                <a16:creationId xmlns:a16="http://schemas.microsoft.com/office/drawing/2014/main" id="{E17450D7-FC38-5040-7C7A-75B32E613338}"/>
              </a:ext>
            </a:extLst>
          </p:cNvPr>
          <p:cNvSpPr>
            <a:spLocks noGrp="1"/>
          </p:cNvSpPr>
          <p:nvPr>
            <p:ph idx="1"/>
          </p:nvPr>
        </p:nvSpPr>
        <p:spPr/>
        <p:txBody>
          <a:bodyPr>
            <a:noAutofit/>
          </a:bodyPr>
          <a:lstStyle/>
          <a:p>
            <a:r>
              <a:rPr lang="fi-FI" sz="1600" b="1" dirty="0"/>
              <a:t>Täsmennyksiä</a:t>
            </a:r>
          </a:p>
          <a:p>
            <a:pPr lvl="1"/>
            <a:r>
              <a:rPr lang="fi-FI" sz="1600" dirty="0"/>
              <a:t>1.1 Vesilaitoksella on valmius aloittaa tai järjestää klooridesinfiointi 6 h sisällä talousvesiasetuksen (1352/2015) 20 a pykälän edellyttämällä tavalla </a:t>
            </a:r>
          </a:p>
          <a:p>
            <a:pPr lvl="1"/>
            <a:r>
              <a:rPr lang="fi-FI" sz="1600" dirty="0"/>
              <a:t>3.2 Varavedenjakelukaluston saatavuus ja riittävä kapasiteetti on varmistettu </a:t>
            </a:r>
            <a:r>
              <a:rPr lang="fi-FI" sz="1600" b="1" dirty="0"/>
              <a:t>tavanomaisissa (pienivaikutteisissa</a:t>
            </a:r>
            <a:r>
              <a:rPr lang="fi-FI" sz="1600" dirty="0"/>
              <a:t>) vedenjakelun häiriötilanteissa omalla kalustolla ja/tai muuten.</a:t>
            </a:r>
          </a:p>
          <a:p>
            <a:pPr lvl="1"/>
            <a:r>
              <a:rPr lang="fi-FI" sz="1600" dirty="0"/>
              <a:t>3.3 Vesihuoltolaitoksen varavedenjakelu (esim. jakelupisteet, kalusto, säiliöt, pullot yms.) on suunniteltu myös laajavaikutteisiin vedenjakelutarpeisiin. </a:t>
            </a:r>
          </a:p>
          <a:p>
            <a:r>
              <a:rPr lang="fi-FI" sz="1600" b="1" dirty="0"/>
              <a:t>Kriteereitä yhdistetty</a:t>
            </a:r>
          </a:p>
          <a:p>
            <a:pPr lvl="1"/>
            <a:r>
              <a:rPr lang="fi-FI" sz="1600" dirty="0"/>
              <a:t>2.2 Talousveden laaturiskejä arvioidaan ja riskienhallintaa kehitetään ja sen toimivuutta seurataan systemaattisesti esim. WSP-työkalun avulla</a:t>
            </a:r>
          </a:p>
          <a:p>
            <a:r>
              <a:rPr lang="fi-FI" sz="1600" b="1" dirty="0"/>
              <a:t>Avattu asiaa enemmän</a:t>
            </a:r>
          </a:p>
          <a:p>
            <a:pPr lvl="1"/>
            <a:r>
              <a:rPr lang="fi-FI" sz="1600" dirty="0"/>
              <a:t>2.6 Varavedenottamot, varavesilaitokset ja/tai varavesiyhteydet ovat joko jatkuvassa käytössä tai niiden toimintavalmius varmistetaan (esim. näytteenotoin ja koekäyttämällä) säännöllisesti vähintään vuosittain. </a:t>
            </a:r>
          </a:p>
          <a:p>
            <a:pPr lvl="1"/>
            <a:r>
              <a:rPr lang="fi-FI" sz="1600" dirty="0"/>
              <a:t>2.12  Vesihuoltolaitoksen kriittiset sähkönkäyttökohteet talousveden tuotannossa ja jakelussa on tunnistettu ja oikeasuhtaiset toimet sähkönsaannin varmistamiseksi on toteutettu. Kriittisiä ovat kohteet, jotka tarvitaan varmistamaan häiriön aikaista kulutusta vastaava vedentuotanto, vedensaanti yhteiskunnan toimivuuden kannalta kriittisille kohteille ja jakeluverkoston minimipaineen ylläpitoon hygieniariskin välttämiseksi.</a:t>
            </a:r>
          </a:p>
        </p:txBody>
      </p:sp>
      <p:sp>
        <p:nvSpPr>
          <p:cNvPr id="4" name="Päivämäärän paikkamerkki 3">
            <a:extLst>
              <a:ext uri="{FF2B5EF4-FFF2-40B4-BE49-F238E27FC236}">
                <a16:creationId xmlns:a16="http://schemas.microsoft.com/office/drawing/2014/main" id="{FA615BB0-A9F9-9EA9-1EFA-7F3AB15E10C8}"/>
              </a:ext>
            </a:extLst>
          </p:cNvPr>
          <p:cNvSpPr>
            <a:spLocks noGrp="1"/>
          </p:cNvSpPr>
          <p:nvPr>
            <p:ph type="dt" sz="half" idx="10"/>
          </p:nvPr>
        </p:nvSpPr>
        <p:spPr/>
        <p:txBody>
          <a:bodyPr/>
          <a:lstStyle/>
          <a:p>
            <a:fld id="{E0BD88CB-D4F6-6945-9284-A76DBA5D1F20}" type="datetime1">
              <a:rPr lang="fi-FI" smtClean="0"/>
              <a:pPr/>
              <a:t>8.11.2023</a:t>
            </a:fld>
            <a:endParaRPr lang="fi-FI" dirty="0"/>
          </a:p>
        </p:txBody>
      </p:sp>
      <p:sp>
        <p:nvSpPr>
          <p:cNvPr id="5" name="Alatunnisteen paikkamerkki 4">
            <a:extLst>
              <a:ext uri="{FF2B5EF4-FFF2-40B4-BE49-F238E27FC236}">
                <a16:creationId xmlns:a16="http://schemas.microsoft.com/office/drawing/2014/main" id="{7D102976-AC4F-4593-8C85-1FF565A9DD93}"/>
              </a:ext>
            </a:extLst>
          </p:cNvPr>
          <p:cNvSpPr>
            <a:spLocks noGrp="1"/>
          </p:cNvSpPr>
          <p:nvPr>
            <p:ph type="ftr" sz="quarter" idx="11"/>
          </p:nvPr>
        </p:nvSpPr>
        <p:spPr/>
        <p:txBody>
          <a:bodyPr/>
          <a:lstStyle/>
          <a:p>
            <a:r>
              <a:rPr lang="fi-FI" dirty="0"/>
              <a:t>Esiintyjän nimi</a:t>
            </a:r>
          </a:p>
        </p:txBody>
      </p:sp>
      <p:sp>
        <p:nvSpPr>
          <p:cNvPr id="6" name="Dian numeron paikkamerkki 5">
            <a:extLst>
              <a:ext uri="{FF2B5EF4-FFF2-40B4-BE49-F238E27FC236}">
                <a16:creationId xmlns:a16="http://schemas.microsoft.com/office/drawing/2014/main" id="{62F1C3A3-EC1E-6948-8011-5226014B9E22}"/>
              </a:ext>
            </a:extLst>
          </p:cNvPr>
          <p:cNvSpPr>
            <a:spLocks noGrp="1"/>
          </p:cNvSpPr>
          <p:nvPr>
            <p:ph type="sldNum" sz="quarter" idx="12"/>
          </p:nvPr>
        </p:nvSpPr>
        <p:spPr/>
        <p:txBody>
          <a:bodyPr/>
          <a:lstStyle/>
          <a:p>
            <a:fld id="{F6A6EE55-6480-6D4F-9DFD-9A8AFEA71F0A}" type="slidenum">
              <a:rPr lang="fi-FI" smtClean="0"/>
              <a:pPr/>
              <a:t>9</a:t>
            </a:fld>
            <a:endParaRPr lang="fi-FI"/>
          </a:p>
        </p:txBody>
      </p:sp>
    </p:spTree>
    <p:extLst>
      <p:ext uri="{BB962C8B-B14F-4D97-AF65-F5344CB8AC3E}">
        <p14:creationId xmlns:p14="http://schemas.microsoft.com/office/powerpoint/2010/main" val="274292431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C288B6E0794A7644B0AFD7A1938EE3AF" ma:contentTypeVersion="17" ma:contentTypeDescription="Luo uusi asiakirja." ma:contentTypeScope="" ma:versionID="fec687066286d5613ab206651f03d9a8">
  <xsd:schema xmlns:xsd="http://www.w3.org/2001/XMLSchema" xmlns:xs="http://www.w3.org/2001/XMLSchema" xmlns:p="http://schemas.microsoft.com/office/2006/metadata/properties" xmlns:ns2="44a5ebd8-b9bd-4f76-9ea5-f6d45203b8d2" xmlns:ns3="e5c82937-2ea2-4861-be31-63ded3678d05" targetNamespace="http://schemas.microsoft.com/office/2006/metadata/properties" ma:root="true" ma:fieldsID="9ab0816a2e444775005e0dab98307acf" ns2:_="" ns3:_="">
    <xsd:import namespace="44a5ebd8-b9bd-4f76-9ea5-f6d45203b8d2"/>
    <xsd:import namespace="e5c82937-2ea2-4861-be31-63ded3678d0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5ebd8-b9bd-4f76-9ea5-f6d45203b8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ed990ad3-1d93-4d8b-98a7-316ee4c16c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c82937-2ea2-4861-be31-63ded3678d05" elementFormDefault="qualified">
    <xsd:import namespace="http://schemas.microsoft.com/office/2006/documentManagement/types"/>
    <xsd:import namespace="http://schemas.microsoft.com/office/infopath/2007/PartnerControls"/>
    <xsd:element name="SharedWithUsers" ma:index="19"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71bf1d23-02d4-42b1-81cf-efcd8a7f4706}" ma:internalName="TaxCatchAll" ma:showField="CatchAllData" ma:web="e5c82937-2ea2-4861-be31-63ded3678d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5c82937-2ea2-4861-be31-63ded3678d05" xsi:nil="true"/>
    <lcf76f155ced4ddcb4097134ff3c332f xmlns="44a5ebd8-b9bd-4f76-9ea5-f6d45203b8d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2A3F4D-58B2-4447-962B-98B7623F7F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5ebd8-b9bd-4f76-9ea5-f6d45203b8d2"/>
    <ds:schemaRef ds:uri="e5c82937-2ea2-4861-be31-63ded3678d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253EAE-4528-45AB-8058-3B89A05DC1D6}">
  <ds:schemaRefs>
    <ds:schemaRef ds:uri="http://schemas.microsoft.com/sharepoint/v3/contenttype/forms"/>
  </ds:schemaRefs>
</ds:datastoreItem>
</file>

<file path=customXml/itemProps3.xml><?xml version="1.0" encoding="utf-8"?>
<ds:datastoreItem xmlns:ds="http://schemas.openxmlformats.org/officeDocument/2006/customXml" ds:itemID="{048A89E5-81C0-4A8D-8D9D-B27BAD933290}">
  <ds:schemaRefs>
    <ds:schemaRef ds:uri="http://purl.org/dc/elements/1.1/"/>
    <ds:schemaRef ds:uri="http://purl.org/dc/dcmitype/"/>
    <ds:schemaRef ds:uri="http://purl.org/dc/terms/"/>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e5c82937-2ea2-4861-be31-63ded3678d05"/>
    <ds:schemaRef ds:uri="44a5ebd8-b9bd-4f76-9ea5-f6d45203b8d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2870</TotalTime>
  <Words>1097</Words>
  <Application>Microsoft Office PowerPoint</Application>
  <PresentationFormat>Laajakuva</PresentationFormat>
  <Paragraphs>177</Paragraphs>
  <Slides>13</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13</vt:i4>
      </vt:variant>
    </vt:vector>
  </HeadingPairs>
  <TitlesOfParts>
    <vt:vector size="17" baseType="lpstr">
      <vt:lpstr>Arial</vt:lpstr>
      <vt:lpstr>Arial-BoldMS</vt:lpstr>
      <vt:lpstr>Calibri</vt:lpstr>
      <vt:lpstr>Office-teema</vt:lpstr>
      <vt:lpstr>  </vt:lpstr>
      <vt:lpstr>Suomen Vesilaitosyhdistys ry</vt:lpstr>
      <vt:lpstr>Vesihuoltopooli</vt:lpstr>
      <vt:lpstr>Taustaa</vt:lpstr>
      <vt:lpstr>Hyvän vesihuollon kriteerit</vt:lpstr>
      <vt:lpstr>Vesihuollon vuotuinen huoltovarmuustilanne</vt:lpstr>
      <vt:lpstr>Hyvän vesihuollon kriteerien kehittäminen</vt:lpstr>
      <vt:lpstr>Hyvän vesihuollon kriteerien rakenne</vt:lpstr>
      <vt:lpstr>Esimerkkejä muutoksista huoltovarmuuskriteereihin 1/2</vt:lpstr>
      <vt:lpstr>Esimerkkejä muutoksista huoltovarmuuskriteereihin 2/2</vt:lpstr>
      <vt:lpstr>Vesihuollon alueelliselle huoltovarmuustilannekuvalle malli</vt:lpstr>
      <vt:lpstr>Jatkossa….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Ajankohtaista jätevedenpuhdistuksessa ja Vesilaitosyhdistyksen kuulumiset</dc:title>
  <dc:creator>Saijariina Toivikko</dc:creator>
  <cp:lastModifiedBy>Saijariina Toivikko</cp:lastModifiedBy>
  <cp:revision>36</cp:revision>
  <cp:lastPrinted>2021-03-24T19:52:13Z</cp:lastPrinted>
  <dcterms:created xsi:type="dcterms:W3CDTF">2020-08-21T05:48:55Z</dcterms:created>
  <dcterms:modified xsi:type="dcterms:W3CDTF">2023-11-08T15:12:18Z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0x010100C288B6E0794A7644B0AFD7A1938EE3AF</vt:lpwstr>
  </property>
  <property fmtid="{D5CDD505-2E9C-101B-9397-08002B2CF9AE}" pid="3" name="Order">
    <vt:r8>2438000</vt:r8>
  </property>
  <property fmtid="{D5CDD505-2E9C-101B-9397-08002B2CF9AE}" pid="4" name="MediaServiceImageTags">
    <vt:lpwstr/>
  </property>
</Properties>
</file>